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5" r:id="rId3"/>
    <p:sldId id="283" r:id="rId4"/>
    <p:sldId id="282" r:id="rId5"/>
    <p:sldId id="284" r:id="rId6"/>
    <p:sldId id="285" r:id="rId7"/>
    <p:sldId id="287" r:id="rId8"/>
    <p:sldId id="281" r:id="rId9"/>
    <p:sldId id="286" r:id="rId1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454"/>
    <a:srgbClr val="FB8777"/>
    <a:srgbClr val="FFBD57"/>
    <a:srgbClr val="EAEAEA"/>
    <a:srgbClr val="EA803E"/>
    <a:srgbClr val="FFE887"/>
    <a:srgbClr val="EC5077"/>
    <a:srgbClr val="333333"/>
    <a:srgbClr val="561B64"/>
    <a:srgbClr val="82D5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E1EF336-A2AA-423B-AA76-7AA39B0C78BC}" v="2" dt="2019-01-19T10:44:20.626"/>
    <p1510:client id="{AA9F5B55-EE38-4DEB-BCB5-4C83A5386757}" v="65" dt="2019-01-19T22:20:02.9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30" autoAdjust="0"/>
    <p:restoredTop sz="94660"/>
  </p:normalViewPr>
  <p:slideViewPr>
    <p:cSldViewPr snapToGrid="0">
      <p:cViewPr varScale="1">
        <p:scale>
          <a:sx n="126" d="100"/>
          <a:sy n="126" d="100"/>
        </p:scale>
        <p:origin x="60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nuel Sánchez" userId="2180821b70765b11" providerId="LiveId" clId="{BBE1B1D9-5E91-4A84-9A01-7B5DFA5ABB5C}"/>
    <pc:docChg chg="undo custSel mod addSld delSld modSld sldOrd modMainMaster">
      <pc:chgData name="Manuel Sánchez" userId="2180821b70765b11" providerId="LiveId" clId="{BBE1B1D9-5E91-4A84-9A01-7B5DFA5ABB5C}" dt="2018-11-16T19:39:40.488" v="1500" actId="20577"/>
      <pc:docMkLst>
        <pc:docMk/>
      </pc:docMkLst>
      <pc:sldChg chg="addSp delSp modSp">
        <pc:chgData name="Manuel Sánchez" userId="2180821b70765b11" providerId="LiveId" clId="{BBE1B1D9-5E91-4A84-9A01-7B5DFA5ABB5C}" dt="2018-11-16T17:03:47.247" v="1167" actId="207"/>
        <pc:sldMkLst>
          <pc:docMk/>
          <pc:sldMk cId="1917610916" sldId="256"/>
        </pc:sldMkLst>
        <pc:spChg chg="add mod">
          <ac:chgData name="Manuel Sánchez" userId="2180821b70765b11" providerId="LiveId" clId="{BBE1B1D9-5E91-4A84-9A01-7B5DFA5ABB5C}" dt="2018-11-07T21:22:18.972" v="44" actId="2711"/>
          <ac:spMkLst>
            <pc:docMk/>
            <pc:sldMk cId="1917610916" sldId="256"/>
            <ac:spMk id="4" creationId="{8A1A5789-0FBE-42C8-B265-E351B9713ED7}"/>
          </ac:spMkLst>
        </pc:spChg>
        <pc:spChg chg="add mod">
          <ac:chgData name="Manuel Sánchez" userId="2180821b70765b11" providerId="LiveId" clId="{BBE1B1D9-5E91-4A84-9A01-7B5DFA5ABB5C}" dt="2018-11-16T17:03:47.247" v="1167" actId="207"/>
          <ac:spMkLst>
            <pc:docMk/>
            <pc:sldMk cId="1917610916" sldId="256"/>
            <ac:spMk id="5" creationId="{249A9107-7CC1-417C-ACF6-D8FCDFA43E66}"/>
          </ac:spMkLst>
        </pc:spChg>
        <pc:spChg chg="add mod">
          <ac:chgData name="Manuel Sánchez" userId="2180821b70765b11" providerId="LiveId" clId="{BBE1B1D9-5E91-4A84-9A01-7B5DFA5ABB5C}" dt="2018-11-07T21:26:40.495" v="120" actId="1037"/>
          <ac:spMkLst>
            <pc:docMk/>
            <pc:sldMk cId="1917610916" sldId="256"/>
            <ac:spMk id="10" creationId="{034FA022-7B61-4C8E-B2CA-2D957DA64C25}"/>
          </ac:spMkLst>
        </pc:spChg>
        <pc:spChg chg="add del mod">
          <ac:chgData name="Manuel Sánchez" userId="2180821b70765b11" providerId="LiveId" clId="{BBE1B1D9-5E91-4A84-9A01-7B5DFA5ABB5C}" dt="2018-11-07T21:27:08.127" v="127" actId="767"/>
          <ac:spMkLst>
            <pc:docMk/>
            <pc:sldMk cId="1917610916" sldId="256"/>
            <ac:spMk id="11" creationId="{B662373F-D4CD-4C26-815A-6F4EFCD27E48}"/>
          </ac:spMkLst>
        </pc:spChg>
        <pc:spChg chg="add mod">
          <ac:chgData name="Manuel Sánchez" userId="2180821b70765b11" providerId="LiveId" clId="{BBE1B1D9-5E91-4A84-9A01-7B5DFA5ABB5C}" dt="2018-11-07T21:28:04.901" v="178" actId="1076"/>
          <ac:spMkLst>
            <pc:docMk/>
            <pc:sldMk cId="1917610916" sldId="256"/>
            <ac:spMk id="12" creationId="{9711B393-719D-409E-8EB2-E7DF14C1357A}"/>
          </ac:spMkLst>
        </pc:spChg>
        <pc:picChg chg="add del mod">
          <ac:chgData name="Manuel Sánchez" userId="2180821b70765b11" providerId="LiveId" clId="{BBE1B1D9-5E91-4A84-9A01-7B5DFA5ABB5C}" dt="2018-11-07T21:24:54.846" v="78" actId="478"/>
          <ac:picMkLst>
            <pc:docMk/>
            <pc:sldMk cId="1917610916" sldId="256"/>
            <ac:picMk id="7" creationId="{26A21F21-A74D-4ED2-92DF-3AD634082459}"/>
          </ac:picMkLst>
        </pc:picChg>
        <pc:picChg chg="add mod">
          <ac:chgData name="Manuel Sánchez" userId="2180821b70765b11" providerId="LiveId" clId="{BBE1B1D9-5E91-4A84-9A01-7B5DFA5ABB5C}" dt="2018-11-07T21:25:31.756" v="83" actId="1076"/>
          <ac:picMkLst>
            <pc:docMk/>
            <pc:sldMk cId="1917610916" sldId="256"/>
            <ac:picMk id="9" creationId="{B4A8748D-50CF-4BF8-A0BD-D01D82E607DA}"/>
          </ac:picMkLst>
        </pc:picChg>
      </pc:sldChg>
      <pc:sldChg chg="addSp delSp modSp add setBg">
        <pc:chgData name="Manuel Sánchez" userId="2180821b70765b11" providerId="LiveId" clId="{BBE1B1D9-5E91-4A84-9A01-7B5DFA5ABB5C}" dt="2018-11-16T16:08:22.598" v="589" actId="790"/>
        <pc:sldMkLst>
          <pc:docMk/>
          <pc:sldMk cId="298625210" sldId="275"/>
        </pc:sldMkLst>
        <pc:spChg chg="add del mod">
          <ac:chgData name="Manuel Sánchez" userId="2180821b70765b11" providerId="LiveId" clId="{BBE1B1D9-5E91-4A84-9A01-7B5DFA5ABB5C}" dt="2018-11-16T16:06:29.767" v="538" actId="478"/>
          <ac:spMkLst>
            <pc:docMk/>
            <pc:sldMk cId="298625210" sldId="275"/>
            <ac:spMk id="2" creationId="{00000000-0000-0000-0000-000000000000}"/>
          </ac:spMkLst>
        </pc:spChg>
        <pc:spChg chg="mod">
          <ac:chgData name="Manuel Sánchez" userId="2180821b70765b11" providerId="LiveId" clId="{BBE1B1D9-5E91-4A84-9A01-7B5DFA5ABB5C}" dt="2018-11-16T16:08:22.598" v="589" actId="790"/>
          <ac:spMkLst>
            <pc:docMk/>
            <pc:sldMk cId="298625210" sldId="275"/>
            <ac:spMk id="8" creationId="{00000000-0000-0000-0000-000000000000}"/>
          </ac:spMkLst>
        </pc:spChg>
        <pc:spChg chg="del mod">
          <ac:chgData name="Manuel Sánchez" userId="2180821b70765b11" providerId="LiveId" clId="{BBE1B1D9-5E91-4A84-9A01-7B5DFA5ABB5C}" dt="2018-11-16T16:06:40.063" v="541" actId="478"/>
          <ac:spMkLst>
            <pc:docMk/>
            <pc:sldMk cId="298625210" sldId="275"/>
            <ac:spMk id="10" creationId="{00000000-0000-0000-0000-000000000000}"/>
          </ac:spMkLst>
        </pc:spChg>
        <pc:picChg chg="add del mod">
          <ac:chgData name="Manuel Sánchez" userId="2180821b70765b11" providerId="LiveId" clId="{BBE1B1D9-5E91-4A84-9A01-7B5DFA5ABB5C}" dt="2018-11-16T16:05:51.178" v="530" actId="931"/>
          <ac:picMkLst>
            <pc:docMk/>
            <pc:sldMk cId="298625210" sldId="275"/>
            <ac:picMk id="4" creationId="{1F19FDDB-4E13-4196-9F7B-30D668ADA036}"/>
          </ac:picMkLst>
        </pc:picChg>
        <pc:picChg chg="add del mod">
          <ac:chgData name="Manuel Sánchez" userId="2180821b70765b11" providerId="LiveId" clId="{BBE1B1D9-5E91-4A84-9A01-7B5DFA5ABB5C}" dt="2018-11-16T16:06:04.609" v="532" actId="931"/>
          <ac:picMkLst>
            <pc:docMk/>
            <pc:sldMk cId="298625210" sldId="275"/>
            <ac:picMk id="6" creationId="{6EF03FC0-8A1B-41DB-A0D7-C7D8D19E1FDE}"/>
          </ac:picMkLst>
        </pc:picChg>
        <pc:cxnChg chg="mod">
          <ac:chgData name="Manuel Sánchez" userId="2180821b70765b11" providerId="LiveId" clId="{BBE1B1D9-5E91-4A84-9A01-7B5DFA5ABB5C}" dt="2018-11-16T16:06:55.478" v="543" actId="692"/>
          <ac:cxnSpMkLst>
            <pc:docMk/>
            <pc:sldMk cId="298625210" sldId="275"/>
            <ac:cxnSpMk id="9" creationId="{00000000-0000-0000-0000-000000000000}"/>
          </ac:cxnSpMkLst>
        </pc:cxnChg>
      </pc:sldChg>
      <pc:sldChg chg="addSp modSp add setBg">
        <pc:chgData name="Manuel Sánchez" userId="2180821b70765b11" providerId="LiveId" clId="{BBE1B1D9-5E91-4A84-9A01-7B5DFA5ABB5C}" dt="2018-11-16T17:08:37.932" v="1452" actId="313"/>
        <pc:sldMkLst>
          <pc:docMk/>
          <pc:sldMk cId="3113111309" sldId="281"/>
        </pc:sldMkLst>
        <pc:spChg chg="add mod">
          <ac:chgData name="Manuel Sánchez" userId="2180821b70765b11" providerId="LiveId" clId="{BBE1B1D9-5E91-4A84-9A01-7B5DFA5ABB5C}" dt="2018-11-16T17:07:13.020" v="1336" actId="1076"/>
          <ac:spMkLst>
            <pc:docMk/>
            <pc:sldMk cId="3113111309" sldId="281"/>
            <ac:spMk id="4" creationId="{9CC697C3-64D3-4CC4-B858-183AF014A74E}"/>
          </ac:spMkLst>
        </pc:spChg>
        <pc:spChg chg="add mod">
          <ac:chgData name="Manuel Sánchez" userId="2180821b70765b11" providerId="LiveId" clId="{BBE1B1D9-5E91-4A84-9A01-7B5DFA5ABB5C}" dt="2018-11-16T17:08:37.932" v="1452" actId="313"/>
          <ac:spMkLst>
            <pc:docMk/>
            <pc:sldMk cId="3113111309" sldId="281"/>
            <ac:spMk id="5" creationId="{60CFEC10-C209-4784-A902-7B092A9A82BB}"/>
          </ac:spMkLst>
        </pc:spChg>
        <pc:picChg chg="add mod">
          <ac:chgData name="Manuel Sánchez" userId="2180821b70765b11" providerId="LiveId" clId="{BBE1B1D9-5E91-4A84-9A01-7B5DFA5ABB5C}" dt="2018-11-16T17:07:07.604" v="1335" actId="1076"/>
          <ac:picMkLst>
            <pc:docMk/>
            <pc:sldMk cId="3113111309" sldId="281"/>
            <ac:picMk id="3" creationId="{B996B35D-E093-4E41-ACE9-1A585A6732C3}"/>
          </ac:picMkLst>
        </pc:picChg>
      </pc:sldChg>
      <pc:sldMasterChg chg="modSldLayout">
        <pc:chgData name="Manuel Sánchez" userId="2180821b70765b11" providerId="LiveId" clId="{BBE1B1D9-5E91-4A84-9A01-7B5DFA5ABB5C}" dt="2018-11-07T21:32:11.069" v="180" actId="207"/>
        <pc:sldMasterMkLst>
          <pc:docMk/>
          <pc:sldMasterMk cId="3653831248" sldId="2147483648"/>
        </pc:sldMasterMkLst>
        <pc:sldLayoutChg chg="modSp">
          <pc:chgData name="Manuel Sánchez" userId="2180821b70765b11" providerId="LiveId" clId="{BBE1B1D9-5E91-4A84-9A01-7B5DFA5ABB5C}" dt="2018-11-07T21:32:11.069" v="180" actId="207"/>
          <pc:sldLayoutMkLst>
            <pc:docMk/>
            <pc:sldMasterMk cId="3653831248" sldId="2147483648"/>
            <pc:sldLayoutMk cId="2909841865" sldId="2147483660"/>
          </pc:sldLayoutMkLst>
          <pc:spChg chg="mod">
            <ac:chgData name="Manuel Sánchez" userId="2180821b70765b11" providerId="LiveId" clId="{BBE1B1D9-5E91-4A84-9A01-7B5DFA5ABB5C}" dt="2018-11-07T21:32:11.069" v="180" actId="207"/>
            <ac:spMkLst>
              <pc:docMk/>
              <pc:sldMasterMk cId="3653831248" sldId="2147483648"/>
              <pc:sldLayoutMk cId="2909841865" sldId="2147483660"/>
              <ac:spMk id="7" creationId="{CFBFC3C6-7718-480B-BA55-A81A1259F61C}"/>
            </ac:spMkLst>
          </pc:spChg>
        </pc:sldLayoutChg>
      </pc:sldMasterChg>
    </pc:docChg>
  </pc:docChgLst>
  <pc:docChgLst>
    <pc:chgData name="Manuel Sánchez" userId="2180821b70765b11" providerId="LiveId" clId="{B61C86CC-15E9-094E-836B-3ABFF71BC853}"/>
    <pc:docChg chg="undo custSel mod addSld delSld modSld sldOrd">
      <pc:chgData name="Manuel Sánchez" userId="2180821b70765b11" providerId="LiveId" clId="{B61C86CC-15E9-094E-836B-3ABFF71BC853}" dt="2019-01-18T18:27:49.019" v="277" actId="1076"/>
      <pc:docMkLst>
        <pc:docMk/>
      </pc:docMkLst>
      <pc:sldChg chg="modSp">
        <pc:chgData name="Manuel Sánchez" userId="2180821b70765b11" providerId="LiveId" clId="{B61C86CC-15E9-094E-836B-3ABFF71BC853}" dt="2019-01-18T18:17:17.863" v="23" actId="20577"/>
        <pc:sldMkLst>
          <pc:docMk/>
          <pc:sldMk cId="1917610916" sldId="256"/>
        </pc:sldMkLst>
        <pc:spChg chg="mod">
          <ac:chgData name="Manuel Sánchez" userId="2180821b70765b11" providerId="LiveId" clId="{B61C86CC-15E9-094E-836B-3ABFF71BC853}" dt="2019-01-18T18:17:17.863" v="23" actId="20577"/>
          <ac:spMkLst>
            <pc:docMk/>
            <pc:sldMk cId="1917610916" sldId="256"/>
            <ac:spMk id="12" creationId="{9711B393-719D-409E-8EB2-E7DF14C1357A}"/>
          </ac:spMkLst>
        </pc:spChg>
      </pc:sldChg>
      <pc:sldChg chg="modSp">
        <pc:chgData name="Manuel Sánchez" userId="2180821b70765b11" providerId="LiveId" clId="{B61C86CC-15E9-094E-836B-3ABFF71BC853}" dt="2019-01-18T18:18:39.622" v="69" actId="20577"/>
        <pc:sldMkLst>
          <pc:docMk/>
          <pc:sldMk cId="92076913" sldId="262"/>
        </pc:sldMkLst>
        <pc:spChg chg="mod">
          <ac:chgData name="Manuel Sánchez" userId="2180821b70765b11" providerId="LiveId" clId="{B61C86CC-15E9-094E-836B-3ABFF71BC853}" dt="2019-01-18T18:18:39.622" v="69" actId="20577"/>
          <ac:spMkLst>
            <pc:docMk/>
            <pc:sldMk cId="92076913" sldId="262"/>
            <ac:spMk id="2" creationId="{5AD9D74E-CEF5-4D13-98E4-7FB01F90597A}"/>
          </ac:spMkLst>
        </pc:spChg>
        <pc:spChg chg="mod">
          <ac:chgData name="Manuel Sánchez" userId="2180821b70765b11" providerId="LiveId" clId="{B61C86CC-15E9-094E-836B-3ABFF71BC853}" dt="2019-01-18T18:18:22.565" v="54" actId="20577"/>
          <ac:spMkLst>
            <pc:docMk/>
            <pc:sldMk cId="92076913" sldId="262"/>
            <ac:spMk id="19" creationId="{8B98CB98-C2B6-4A72-B1B3-D6AF19C491CA}"/>
          </ac:spMkLst>
        </pc:spChg>
        <pc:spChg chg="mod">
          <ac:chgData name="Manuel Sánchez" userId="2180821b70765b11" providerId="LiveId" clId="{B61C86CC-15E9-094E-836B-3ABFF71BC853}" dt="2019-01-18T18:18:25.908" v="55" actId="20577"/>
          <ac:spMkLst>
            <pc:docMk/>
            <pc:sldMk cId="92076913" sldId="262"/>
            <ac:spMk id="20" creationId="{C82B5641-C745-4F2E-999E-37B9E4E6768B}"/>
          </ac:spMkLst>
        </pc:spChg>
        <pc:spChg chg="mod">
          <ac:chgData name="Manuel Sánchez" userId="2180821b70765b11" providerId="LiveId" clId="{B61C86CC-15E9-094E-836B-3ABFF71BC853}" dt="2019-01-18T18:18:27.207" v="56" actId="20577"/>
          <ac:spMkLst>
            <pc:docMk/>
            <pc:sldMk cId="92076913" sldId="262"/>
            <ac:spMk id="21" creationId="{5DC3A1B0-0817-4F5E-A6E6-A10D632E2008}"/>
          </ac:spMkLst>
        </pc:spChg>
        <pc:spChg chg="mod">
          <ac:chgData name="Manuel Sánchez" userId="2180821b70765b11" providerId="LiveId" clId="{B61C86CC-15E9-094E-836B-3ABFF71BC853}" dt="2019-01-18T18:18:28.500" v="57" actId="20577"/>
          <ac:spMkLst>
            <pc:docMk/>
            <pc:sldMk cId="92076913" sldId="262"/>
            <ac:spMk id="24" creationId="{76865DC1-4196-4F5D-8964-90BA45F1153A}"/>
          </ac:spMkLst>
        </pc:spChg>
      </pc:sldChg>
      <pc:sldChg chg="modSp">
        <pc:chgData name="Manuel Sánchez" userId="2180821b70765b11" providerId="LiveId" clId="{B61C86CC-15E9-094E-836B-3ABFF71BC853}" dt="2019-01-18T18:18:13.853" v="42" actId="20577"/>
        <pc:sldMkLst>
          <pc:docMk/>
          <pc:sldMk cId="3524910471" sldId="264"/>
        </pc:sldMkLst>
        <pc:spChg chg="mod">
          <ac:chgData name="Manuel Sánchez" userId="2180821b70765b11" providerId="LiveId" clId="{B61C86CC-15E9-094E-836B-3ABFF71BC853}" dt="2019-01-18T18:18:13.853" v="42" actId="20577"/>
          <ac:spMkLst>
            <pc:docMk/>
            <pc:sldMk cId="3524910471" sldId="264"/>
            <ac:spMk id="3" creationId="{9AE1BCFA-57B8-43FD-B105-C85A1A87CCBF}"/>
          </ac:spMkLst>
        </pc:spChg>
      </pc:sldChg>
      <pc:sldChg chg="del">
        <pc:chgData name="Manuel Sánchez" userId="2180821b70765b11" providerId="LiveId" clId="{B61C86CC-15E9-094E-836B-3ABFF71BC853}" dt="2019-01-18T18:17:36.880" v="26" actId="2696"/>
        <pc:sldMkLst>
          <pc:docMk/>
          <pc:sldMk cId="3990900541" sldId="269"/>
        </pc:sldMkLst>
      </pc:sldChg>
      <pc:sldChg chg="del">
        <pc:chgData name="Manuel Sánchez" userId="2180821b70765b11" providerId="LiveId" clId="{B61C86CC-15E9-094E-836B-3ABFF71BC853}" dt="2019-01-18T18:17:36.552" v="25" actId="2696"/>
        <pc:sldMkLst>
          <pc:docMk/>
          <pc:sldMk cId="118663155" sldId="270"/>
        </pc:sldMkLst>
      </pc:sldChg>
      <pc:sldChg chg="del">
        <pc:chgData name="Manuel Sánchez" userId="2180821b70765b11" providerId="LiveId" clId="{B61C86CC-15E9-094E-836B-3ABFF71BC853}" dt="2019-01-18T18:17:37.434" v="28" actId="2696"/>
        <pc:sldMkLst>
          <pc:docMk/>
          <pc:sldMk cId="1854480702" sldId="271"/>
        </pc:sldMkLst>
      </pc:sldChg>
      <pc:sldChg chg="del">
        <pc:chgData name="Manuel Sánchez" userId="2180821b70765b11" providerId="LiveId" clId="{B61C86CC-15E9-094E-836B-3ABFF71BC853}" dt="2019-01-18T18:17:35.873" v="24" actId="2696"/>
        <pc:sldMkLst>
          <pc:docMk/>
          <pc:sldMk cId="2990758761" sldId="272"/>
        </pc:sldMkLst>
      </pc:sldChg>
      <pc:sldChg chg="del">
        <pc:chgData name="Manuel Sánchez" userId="2180821b70765b11" providerId="LiveId" clId="{B61C86CC-15E9-094E-836B-3ABFF71BC853}" dt="2019-01-18T18:17:38.223" v="29" actId="2696"/>
        <pc:sldMkLst>
          <pc:docMk/>
          <pc:sldMk cId="2713663419" sldId="273"/>
        </pc:sldMkLst>
      </pc:sldChg>
      <pc:sldChg chg="del">
        <pc:chgData name="Manuel Sánchez" userId="2180821b70765b11" providerId="LiveId" clId="{B61C86CC-15E9-094E-836B-3ABFF71BC853}" dt="2019-01-18T18:17:37.139" v="27" actId="2696"/>
        <pc:sldMkLst>
          <pc:docMk/>
          <pc:sldMk cId="1492110468" sldId="274"/>
        </pc:sldMkLst>
      </pc:sldChg>
      <pc:sldChg chg="modSp">
        <pc:chgData name="Manuel Sánchez" userId="2180821b70765b11" providerId="LiveId" clId="{B61C86CC-15E9-094E-836B-3ABFF71BC853}" dt="2019-01-18T18:18:49.842" v="76" actId="20577"/>
        <pc:sldMkLst>
          <pc:docMk/>
          <pc:sldMk cId="298625210" sldId="275"/>
        </pc:sldMkLst>
        <pc:spChg chg="mod">
          <ac:chgData name="Manuel Sánchez" userId="2180821b70765b11" providerId="LiveId" clId="{B61C86CC-15E9-094E-836B-3ABFF71BC853}" dt="2019-01-18T18:18:49.842" v="76" actId="20577"/>
          <ac:spMkLst>
            <pc:docMk/>
            <pc:sldMk cId="298625210" sldId="275"/>
            <ac:spMk id="8" creationId="{00000000-0000-0000-0000-000000000000}"/>
          </ac:spMkLst>
        </pc:spChg>
      </pc:sldChg>
      <pc:sldChg chg="del">
        <pc:chgData name="Manuel Sánchez" userId="2180821b70765b11" providerId="LiveId" clId="{B61C86CC-15E9-094E-836B-3ABFF71BC853}" dt="2019-01-18T18:17:58.955" v="30" actId="2696"/>
        <pc:sldMkLst>
          <pc:docMk/>
          <pc:sldMk cId="3508806256" sldId="276"/>
        </pc:sldMkLst>
      </pc:sldChg>
      <pc:sldChg chg="del">
        <pc:chgData name="Manuel Sánchez" userId="2180821b70765b11" providerId="LiveId" clId="{B61C86CC-15E9-094E-836B-3ABFF71BC853}" dt="2019-01-18T18:18:53.686" v="78" actId="2696"/>
        <pc:sldMkLst>
          <pc:docMk/>
          <pc:sldMk cId="3722893128" sldId="277"/>
        </pc:sldMkLst>
      </pc:sldChg>
      <pc:sldChg chg="del">
        <pc:chgData name="Manuel Sánchez" userId="2180821b70765b11" providerId="LiveId" clId="{B61C86CC-15E9-094E-836B-3ABFF71BC853}" dt="2019-01-18T18:18:17.019" v="43" actId="2696"/>
        <pc:sldMkLst>
          <pc:docMk/>
          <pc:sldMk cId="3468038053" sldId="278"/>
        </pc:sldMkLst>
      </pc:sldChg>
      <pc:sldChg chg="del">
        <pc:chgData name="Manuel Sánchez" userId="2180821b70765b11" providerId="LiveId" clId="{B61C86CC-15E9-094E-836B-3ABFF71BC853}" dt="2019-01-18T18:18:52.966" v="77" actId="2696"/>
        <pc:sldMkLst>
          <pc:docMk/>
          <pc:sldMk cId="2344482580" sldId="279"/>
        </pc:sldMkLst>
      </pc:sldChg>
      <pc:sldChg chg="del">
        <pc:chgData name="Manuel Sánchez" userId="2180821b70765b11" providerId="LiveId" clId="{B61C86CC-15E9-094E-836B-3ABFF71BC853}" dt="2019-01-18T18:18:58.213" v="79" actId="2696"/>
        <pc:sldMkLst>
          <pc:docMk/>
          <pc:sldMk cId="3494438269" sldId="280"/>
        </pc:sldMkLst>
      </pc:sldChg>
      <pc:sldChg chg="add setBg">
        <pc:chgData name="Manuel Sánchez" userId="2180821b70765b11" providerId="LiveId" clId="{B61C86CC-15E9-094E-836B-3ABFF71BC853}" dt="2019-01-18T18:19:20.013" v="80" actId="1076"/>
        <pc:sldMkLst>
          <pc:docMk/>
          <pc:sldMk cId="2810992252" sldId="282"/>
        </pc:sldMkLst>
      </pc:sldChg>
      <pc:sldChg chg="addSp delSp modSp add mod ord setBg">
        <pc:chgData name="Manuel Sánchez" userId="2180821b70765b11" providerId="LiveId" clId="{B61C86CC-15E9-094E-836B-3ABFF71BC853}" dt="2019-01-18T18:27:48.118" v="276" actId="1076"/>
        <pc:sldMkLst>
          <pc:docMk/>
          <pc:sldMk cId="978652432" sldId="283"/>
        </pc:sldMkLst>
        <pc:spChg chg="mod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2" creationId="{5AD9D74E-CEF5-4D13-98E4-7FB01F90597A}"/>
          </ac:spMkLst>
        </pc:spChg>
        <pc:spChg chg="del">
          <ac:chgData name="Manuel Sánchez" userId="2180821b70765b11" providerId="LiveId" clId="{B61C86CC-15E9-094E-836B-3ABFF71BC853}" dt="2019-01-18T18:21:58.686" v="97" actId="478"/>
          <ac:spMkLst>
            <pc:docMk/>
            <pc:sldMk cId="978652432" sldId="283"/>
            <ac:spMk id="3" creationId="{9AE1BCFA-57B8-43FD-B105-C85A1A87CCBF}"/>
          </ac:spMkLst>
        </pc:spChg>
        <pc:spChg chg="add del mod">
          <ac:chgData name="Manuel Sánchez" userId="2180821b70765b11" providerId="LiveId" clId="{B61C86CC-15E9-094E-836B-3ABFF71BC853}" dt="2019-01-18T18:24:01.324" v="136" actId="767"/>
          <ac:spMkLst>
            <pc:docMk/>
            <pc:sldMk cId="978652432" sldId="283"/>
            <ac:spMk id="6" creationId="{A9D6935F-83B3-1548-8A52-C658D0254610}"/>
          </ac:spMkLst>
        </pc:spChg>
        <pc:spChg chg="add del mod">
          <ac:chgData name="Manuel Sánchez" userId="2180821b70765b11" providerId="LiveId" clId="{B61C86CC-15E9-094E-836B-3ABFF71BC853}" dt="2019-01-18T18:24:01.011" v="135" actId="767"/>
          <ac:spMkLst>
            <pc:docMk/>
            <pc:sldMk cId="978652432" sldId="283"/>
            <ac:spMk id="7" creationId="{182FEA74-2F8A-FC43-86C7-6FC0F95C7091}"/>
          </ac:spMkLst>
        </pc:spChg>
        <pc:spChg chg="add del mod">
          <ac:chgData name="Manuel Sánchez" userId="2180821b70765b11" providerId="LiveId" clId="{B61C86CC-15E9-094E-836B-3ABFF71BC853}" dt="2019-01-18T18:23:59.626" v="132" actId="767"/>
          <ac:spMkLst>
            <pc:docMk/>
            <pc:sldMk cId="978652432" sldId="283"/>
            <ac:spMk id="8" creationId="{3E09052D-2397-BC41-A43C-2678AF474F5F}"/>
          </ac:spMkLst>
        </pc:spChg>
        <pc:spChg chg="add del mod">
          <ac:chgData name="Manuel Sánchez" userId="2180821b70765b11" providerId="LiveId" clId="{B61C86CC-15E9-094E-836B-3ABFF71BC853}" dt="2019-01-18T18:23:58.253" v="130" actId="767"/>
          <ac:spMkLst>
            <pc:docMk/>
            <pc:sldMk cId="978652432" sldId="283"/>
            <ac:spMk id="9" creationId="{7C93EF46-BAE7-BF4B-BE91-BEFAD86CAE8D}"/>
          </ac:spMkLst>
        </pc:spChg>
        <pc:spChg chg="add del">
          <ac:chgData name="Manuel Sánchez" userId="2180821b70765b11" providerId="LiveId" clId="{B61C86CC-15E9-094E-836B-3ABFF71BC853}" dt="2019-01-18T18:22:31.927" v="100" actId="26606"/>
          <ac:spMkLst>
            <pc:docMk/>
            <pc:sldMk cId="978652432" sldId="283"/>
            <ac:spMk id="10" creationId="{A4AC5506-6312-4701-8D3C-40187889A947}"/>
          </ac:spMkLst>
        </pc:spChg>
        <pc:spChg chg="add del">
          <ac:chgData name="Manuel Sánchez" userId="2180821b70765b11" providerId="LiveId" clId="{B61C86CC-15E9-094E-836B-3ABFF71BC853}" dt="2019-01-18T18:24:01.893" v="137" actId="26606"/>
          <ac:spMkLst>
            <pc:docMk/>
            <pc:sldMk cId="978652432" sldId="283"/>
            <ac:spMk id="12" creationId="{D12DDE76-C203-4047-9998-63900085B5E8}"/>
          </ac:spMkLst>
        </pc:spChg>
        <pc:picChg chg="add mod">
          <ac:chgData name="Manuel Sánchez" userId="2180821b70765b11" providerId="LiveId" clId="{B61C86CC-15E9-094E-836B-3ABFF71BC853}" dt="2019-01-18T18:24:43.575" v="144" actId="1076"/>
          <ac:picMkLst>
            <pc:docMk/>
            <pc:sldMk cId="978652432" sldId="283"/>
            <ac:picMk id="5" creationId="{84D61203-5066-864C-908A-1BC4363592DB}"/>
          </ac:picMkLst>
        </pc:picChg>
        <pc:picChg chg="add del">
          <ac:chgData name="Manuel Sánchez" userId="2180821b70765b11" providerId="LiveId" clId="{B61C86CC-15E9-094E-836B-3ABFF71BC853}" dt="2019-01-18T18:27:48.118" v="276" actId="1076"/>
          <ac:picMkLst>
            <pc:docMk/>
            <pc:sldMk cId="978652432" sldId="283"/>
            <ac:picMk id="13" creationId="{7AD46C12-2A72-9C48-920A-961EBCEF6F7D}"/>
          </ac:picMkLst>
        </pc:picChg>
      </pc:sldChg>
      <pc:sldChg chg="addSp modSp add">
        <pc:chgData name="Manuel Sánchez" userId="2180821b70765b11" providerId="LiveId" clId="{B61C86CC-15E9-094E-836B-3ABFF71BC853}" dt="2019-01-18T18:27:49.019" v="277" actId="1076"/>
        <pc:sldMkLst>
          <pc:docMk/>
          <pc:sldMk cId="2309206218" sldId="284"/>
        </pc:sldMkLst>
        <pc:spChg chg="mod">
          <ac:chgData name="Manuel Sánchez" userId="2180821b70765b11" providerId="LiveId" clId="{B61C86CC-15E9-094E-836B-3ABFF71BC853}" dt="2019-01-18T18:25:33.106" v="169" actId="20577"/>
          <ac:spMkLst>
            <pc:docMk/>
            <pc:sldMk cId="2309206218" sldId="284"/>
            <ac:spMk id="2" creationId="{1E02744C-279D-034A-8BE7-CF65630A364F}"/>
          </ac:spMkLst>
        </pc:spChg>
        <pc:picChg chg="add mod">
          <ac:chgData name="Manuel Sánchez" userId="2180821b70765b11" providerId="LiveId" clId="{B61C86CC-15E9-094E-836B-3ABFF71BC853}" dt="2019-01-18T18:27:49.019" v="277" actId="1076"/>
          <ac:picMkLst>
            <pc:docMk/>
            <pc:sldMk cId="2309206218" sldId="284"/>
            <ac:picMk id="4" creationId="{01BD0D1B-1AA9-964E-B3C1-DEE6C0B79C19}"/>
          </ac:picMkLst>
        </pc:picChg>
        <pc:picChg chg="add mod">
          <ac:chgData name="Manuel Sánchez" userId="2180821b70765b11" providerId="LiveId" clId="{B61C86CC-15E9-094E-836B-3ABFF71BC853}" dt="2019-01-18T18:27:31.562" v="273" actId="1076"/>
          <ac:picMkLst>
            <pc:docMk/>
            <pc:sldMk cId="2309206218" sldId="284"/>
            <ac:picMk id="6" creationId="{B8621900-02AE-2A4F-AABB-D7F91713949D}"/>
          </ac:picMkLst>
        </pc:picChg>
      </pc:sldChg>
    </pc:docChg>
  </pc:docChgLst>
  <pc:docChgLst>
    <pc:chgData name="Manuel Sánchez" userId="2180821b70765b11" providerId="LiveId" clId="{83320FFF-063A-4E9D-8C41-2BE08B8DA332}"/>
    <pc:docChg chg="undo custSel addSld delSld modSld modMainMaster">
      <pc:chgData name="Manuel Sánchez" userId="2180821b70765b11" providerId="LiveId" clId="{83320FFF-063A-4E9D-8C41-2BE08B8DA332}" dt="2019-01-19T09:26:27.675" v="326" actId="20577"/>
      <pc:docMkLst>
        <pc:docMk/>
      </pc:docMkLst>
      <pc:sldChg chg="addSp modSp">
        <pc:chgData name="Manuel Sánchez" userId="2180821b70765b11" providerId="LiveId" clId="{83320FFF-063A-4E9D-8C41-2BE08B8DA332}" dt="2019-01-19T09:26:27.675" v="326" actId="20577"/>
        <pc:sldMkLst>
          <pc:docMk/>
          <pc:sldMk cId="1917610916" sldId="256"/>
        </pc:sldMkLst>
        <pc:spChg chg="add mod">
          <ac:chgData name="Manuel Sánchez" userId="2180821b70765b11" providerId="LiveId" clId="{83320FFF-063A-4E9D-8C41-2BE08B8DA332}" dt="2019-01-19T09:26:04.292" v="303" actId="20577"/>
          <ac:spMkLst>
            <pc:docMk/>
            <pc:sldMk cId="1917610916" sldId="256"/>
            <ac:spMk id="7" creationId="{BF3D0B16-54D2-4B04-B9E5-587A4B429FB0}"/>
          </ac:spMkLst>
        </pc:spChg>
        <pc:spChg chg="add mod">
          <ac:chgData name="Manuel Sánchez" userId="2180821b70765b11" providerId="LiveId" clId="{83320FFF-063A-4E9D-8C41-2BE08B8DA332}" dt="2019-01-19T09:26:27.675" v="326" actId="20577"/>
          <ac:spMkLst>
            <pc:docMk/>
            <pc:sldMk cId="1917610916" sldId="256"/>
            <ac:spMk id="8" creationId="{2F707A79-631D-4BCB-9292-933CCC3620A0}"/>
          </ac:spMkLst>
        </pc:spChg>
        <pc:spChg chg="add mod">
          <ac:chgData name="Manuel Sánchez" userId="2180821b70765b11" providerId="LiveId" clId="{83320FFF-063A-4E9D-8C41-2BE08B8DA332}" dt="2019-01-19T09:25:46.940" v="261" actId="1076"/>
          <ac:spMkLst>
            <pc:docMk/>
            <pc:sldMk cId="1917610916" sldId="256"/>
            <ac:spMk id="11" creationId="{E7F6AFB6-20C3-4BCF-B654-8D2757EE233F}"/>
          </ac:spMkLst>
        </pc:spChg>
      </pc:sldChg>
      <pc:sldChg chg="delSp del">
        <pc:chgData name="Manuel Sánchez" userId="2180821b70765b11" providerId="LiveId" clId="{83320FFF-063A-4E9D-8C41-2BE08B8DA332}" dt="2019-01-19T08:52:40.414" v="5" actId="2696"/>
        <pc:sldMkLst>
          <pc:docMk/>
          <pc:sldMk cId="978652432" sldId="283"/>
        </pc:sldMkLst>
        <pc:picChg chg="del">
          <ac:chgData name="Manuel Sánchez" userId="2180821b70765b11" providerId="LiveId" clId="{83320FFF-063A-4E9D-8C41-2BE08B8DA332}" dt="2019-01-19T08:52:30.970" v="0" actId="478"/>
          <ac:picMkLst>
            <pc:docMk/>
            <pc:sldMk cId="978652432" sldId="283"/>
            <ac:picMk id="5" creationId="{84D61203-5066-864C-908A-1BC4363592DB}"/>
          </ac:picMkLst>
        </pc:picChg>
      </pc:sldChg>
      <pc:sldChg chg="modSp add">
        <pc:chgData name="Manuel Sánchez" userId="2180821b70765b11" providerId="LiveId" clId="{83320FFF-063A-4E9D-8C41-2BE08B8DA332}" dt="2019-01-19T09:23:45.068" v="182" actId="6549"/>
        <pc:sldMkLst>
          <pc:docMk/>
          <pc:sldMk cId="3785748605" sldId="283"/>
        </pc:sldMkLst>
        <pc:spChg chg="mod">
          <ac:chgData name="Manuel Sánchez" userId="2180821b70765b11" providerId="LiveId" clId="{83320FFF-063A-4E9D-8C41-2BE08B8DA332}" dt="2019-01-19T09:23:45.068" v="182" actId="6549"/>
          <ac:spMkLst>
            <pc:docMk/>
            <pc:sldMk cId="3785748605" sldId="283"/>
            <ac:spMk id="2" creationId="{120C1C39-9066-4A6B-8C79-E2D9687C81EA}"/>
          </ac:spMkLst>
        </pc:spChg>
      </pc:sldChg>
      <pc:sldChg chg="delSp del">
        <pc:chgData name="Manuel Sánchez" userId="2180821b70765b11" providerId="LiveId" clId="{83320FFF-063A-4E9D-8C41-2BE08B8DA332}" dt="2019-01-19T08:52:36.390" v="2" actId="2696"/>
        <pc:sldMkLst>
          <pc:docMk/>
          <pc:sldMk cId="2309206218" sldId="284"/>
        </pc:sldMkLst>
        <pc:picChg chg="del">
          <ac:chgData name="Manuel Sánchez" userId="2180821b70765b11" providerId="LiveId" clId="{83320FFF-063A-4E9D-8C41-2BE08B8DA332}" dt="2019-01-19T08:52:34.687" v="1" actId="478"/>
          <ac:picMkLst>
            <pc:docMk/>
            <pc:sldMk cId="2309206218" sldId="284"/>
            <ac:picMk id="4" creationId="{01BD0D1B-1AA9-964E-B3C1-DEE6C0B79C19}"/>
          </ac:picMkLst>
        </pc:picChg>
      </pc:sldChg>
      <pc:sldChg chg="del">
        <pc:chgData name="Manuel Sánchez" userId="2180821b70765b11" providerId="LiveId" clId="{83320FFF-063A-4E9D-8C41-2BE08B8DA332}" dt="2019-01-19T08:52:38.436" v="4" actId="2696"/>
        <pc:sldMkLst>
          <pc:docMk/>
          <pc:sldMk cId="763289737" sldId="285"/>
        </pc:sldMkLst>
      </pc:sldChg>
      <pc:sldChg chg="del">
        <pc:chgData name="Manuel Sánchez" userId="2180821b70765b11" providerId="LiveId" clId="{83320FFF-063A-4E9D-8C41-2BE08B8DA332}" dt="2019-01-19T08:52:37.981" v="3" actId="2696"/>
        <pc:sldMkLst>
          <pc:docMk/>
          <pc:sldMk cId="3651749086" sldId="286"/>
        </pc:sldMkLst>
      </pc:sldChg>
      <pc:sldMasterChg chg="delSldLayout modSldLayout">
        <pc:chgData name="Manuel Sánchez" userId="2180821b70765b11" providerId="LiveId" clId="{83320FFF-063A-4E9D-8C41-2BE08B8DA332}" dt="2019-01-19T09:22:54.683" v="138" actId="1076"/>
        <pc:sldMasterMkLst>
          <pc:docMk/>
          <pc:sldMasterMk cId="3653831248" sldId="2147483648"/>
        </pc:sldMasterMkLst>
        <pc:sldLayoutChg chg="del">
          <pc:chgData name="Manuel Sánchez" userId="2180821b70765b11" providerId="LiveId" clId="{83320FFF-063A-4E9D-8C41-2BE08B8DA332}" dt="2019-01-19T09:14:58.579" v="6" actId="2696"/>
          <pc:sldLayoutMkLst>
            <pc:docMk/>
            <pc:sldMasterMk cId="3653831248" sldId="2147483648"/>
            <pc:sldLayoutMk cId="1041007637" sldId="2147483650"/>
          </pc:sldLayoutMkLst>
        </pc:sldLayoutChg>
        <pc:sldLayoutChg chg="del">
          <pc:chgData name="Manuel Sánchez" userId="2180821b70765b11" providerId="LiveId" clId="{83320FFF-063A-4E9D-8C41-2BE08B8DA332}" dt="2019-01-19T09:15:05.474" v="7" actId="2696"/>
          <pc:sldLayoutMkLst>
            <pc:docMk/>
            <pc:sldMasterMk cId="3653831248" sldId="2147483648"/>
            <pc:sldLayoutMk cId="2582964934" sldId="2147483651"/>
          </pc:sldLayoutMkLst>
        </pc:sldLayoutChg>
        <pc:sldLayoutChg chg="del">
          <pc:chgData name="Manuel Sánchez" userId="2180821b70765b11" providerId="LiveId" clId="{83320FFF-063A-4E9D-8C41-2BE08B8DA332}" dt="2019-01-19T09:15:07.501" v="8" actId="2696"/>
          <pc:sldLayoutMkLst>
            <pc:docMk/>
            <pc:sldMasterMk cId="3653831248" sldId="2147483648"/>
            <pc:sldLayoutMk cId="3312335575" sldId="2147483652"/>
          </pc:sldLayoutMkLst>
        </pc:sldLayoutChg>
        <pc:sldLayoutChg chg="del">
          <pc:chgData name="Manuel Sánchez" userId="2180821b70765b11" providerId="LiveId" clId="{83320FFF-063A-4E9D-8C41-2BE08B8DA332}" dt="2019-01-19T09:15:09.135" v="9" actId="2696"/>
          <pc:sldLayoutMkLst>
            <pc:docMk/>
            <pc:sldMasterMk cId="3653831248" sldId="2147483648"/>
            <pc:sldLayoutMk cId="436621672" sldId="2147483653"/>
          </pc:sldLayoutMkLst>
        </pc:sldLayoutChg>
        <pc:sldLayoutChg chg="del">
          <pc:chgData name="Manuel Sánchez" userId="2180821b70765b11" providerId="LiveId" clId="{83320FFF-063A-4E9D-8C41-2BE08B8DA332}" dt="2019-01-19T09:15:10.583" v="10" actId="2696"/>
          <pc:sldLayoutMkLst>
            <pc:docMk/>
            <pc:sldMasterMk cId="3653831248" sldId="2147483648"/>
            <pc:sldLayoutMk cId="3274960949" sldId="2147483654"/>
          </pc:sldLayoutMkLst>
        </pc:sldLayoutChg>
        <pc:sldLayoutChg chg="del">
          <pc:chgData name="Manuel Sánchez" userId="2180821b70765b11" providerId="LiveId" clId="{83320FFF-063A-4E9D-8C41-2BE08B8DA332}" dt="2019-01-19T09:15:16.191" v="11" actId="2696"/>
          <pc:sldLayoutMkLst>
            <pc:docMk/>
            <pc:sldMasterMk cId="3653831248" sldId="2147483648"/>
            <pc:sldLayoutMk cId="2353598221" sldId="2147483656"/>
          </pc:sldLayoutMkLst>
        </pc:sldLayoutChg>
        <pc:sldLayoutChg chg="del">
          <pc:chgData name="Manuel Sánchez" userId="2180821b70765b11" providerId="LiveId" clId="{83320FFF-063A-4E9D-8C41-2BE08B8DA332}" dt="2019-01-19T09:15:17.871" v="12" actId="2696"/>
          <pc:sldLayoutMkLst>
            <pc:docMk/>
            <pc:sldMasterMk cId="3653831248" sldId="2147483648"/>
            <pc:sldLayoutMk cId="134819876" sldId="2147483657"/>
          </pc:sldLayoutMkLst>
        </pc:sldLayoutChg>
        <pc:sldLayoutChg chg="del">
          <pc:chgData name="Manuel Sánchez" userId="2180821b70765b11" providerId="LiveId" clId="{83320FFF-063A-4E9D-8C41-2BE08B8DA332}" dt="2019-01-19T09:15:19.503" v="13" actId="2696"/>
          <pc:sldLayoutMkLst>
            <pc:docMk/>
            <pc:sldMasterMk cId="3653831248" sldId="2147483648"/>
            <pc:sldLayoutMk cId="3293346137" sldId="2147483658"/>
          </pc:sldLayoutMkLst>
        </pc:sldLayoutChg>
        <pc:sldLayoutChg chg="del">
          <pc:chgData name="Manuel Sánchez" userId="2180821b70765b11" providerId="LiveId" clId="{83320FFF-063A-4E9D-8C41-2BE08B8DA332}" dt="2019-01-19T09:15:21.233" v="14" actId="2696"/>
          <pc:sldLayoutMkLst>
            <pc:docMk/>
            <pc:sldMasterMk cId="3653831248" sldId="2147483648"/>
            <pc:sldLayoutMk cId="1548531855" sldId="2147483659"/>
          </pc:sldLayoutMkLst>
        </pc:sldLayoutChg>
        <pc:sldLayoutChg chg="addSp modSp">
          <pc:chgData name="Manuel Sánchez" userId="2180821b70765b11" providerId="LiveId" clId="{83320FFF-063A-4E9D-8C41-2BE08B8DA332}" dt="2019-01-19T09:22:54.683" v="138" actId="1076"/>
          <pc:sldLayoutMkLst>
            <pc:docMk/>
            <pc:sldMasterMk cId="3653831248" sldId="2147483648"/>
            <pc:sldLayoutMk cId="491318768" sldId="2147483662"/>
          </pc:sldLayoutMkLst>
          <pc:spChg chg="mod">
            <ac:chgData name="Manuel Sánchez" userId="2180821b70765b11" providerId="LiveId" clId="{83320FFF-063A-4E9D-8C41-2BE08B8DA332}" dt="2019-01-19T09:15:41.931" v="49" actId="20577"/>
            <ac:spMkLst>
              <pc:docMk/>
              <pc:sldMasterMk cId="3653831248" sldId="2147483648"/>
              <pc:sldLayoutMk cId="491318768" sldId="2147483662"/>
              <ac:spMk id="8" creationId="{18272690-7287-416B-8A94-44BB66DE741D}"/>
            </ac:spMkLst>
          </pc:spChg>
          <pc:picChg chg="add mod">
            <ac:chgData name="Manuel Sánchez" userId="2180821b70765b11" providerId="LiveId" clId="{83320FFF-063A-4E9D-8C41-2BE08B8DA332}" dt="2019-01-19T09:22:14.135" v="132" actId="1076"/>
            <ac:picMkLst>
              <pc:docMk/>
              <pc:sldMasterMk cId="3653831248" sldId="2147483648"/>
              <pc:sldLayoutMk cId="491318768" sldId="2147483662"/>
              <ac:picMk id="3" creationId="{4BD1C815-A7C8-4F3F-BE7C-B232564465E3}"/>
            </ac:picMkLst>
          </pc:picChg>
          <pc:picChg chg="add mod">
            <ac:chgData name="Manuel Sánchez" userId="2180821b70765b11" providerId="LiveId" clId="{83320FFF-063A-4E9D-8C41-2BE08B8DA332}" dt="2019-01-19T09:21:56.394" v="129" actId="1076"/>
            <ac:picMkLst>
              <pc:docMk/>
              <pc:sldMasterMk cId="3653831248" sldId="2147483648"/>
              <pc:sldLayoutMk cId="491318768" sldId="2147483662"/>
              <ac:picMk id="5" creationId="{F30EDC7B-1134-467F-9106-62366B463970}"/>
            </ac:picMkLst>
          </pc:picChg>
          <pc:picChg chg="add mod">
            <ac:chgData name="Manuel Sánchez" userId="2180821b70765b11" providerId="LiveId" clId="{83320FFF-063A-4E9D-8C41-2BE08B8DA332}" dt="2019-01-19T09:22:07.058" v="131" actId="1076"/>
            <ac:picMkLst>
              <pc:docMk/>
              <pc:sldMasterMk cId="3653831248" sldId="2147483648"/>
              <pc:sldLayoutMk cId="491318768" sldId="2147483662"/>
              <ac:picMk id="10" creationId="{365F3544-FBC9-4C50-9A76-536AADDF048B}"/>
            </ac:picMkLst>
          </pc:picChg>
          <pc:picChg chg="add mod">
            <ac:chgData name="Manuel Sánchez" userId="2180821b70765b11" providerId="LiveId" clId="{83320FFF-063A-4E9D-8C41-2BE08B8DA332}" dt="2019-01-19T09:21:44.105" v="127" actId="1076"/>
            <ac:picMkLst>
              <pc:docMk/>
              <pc:sldMasterMk cId="3653831248" sldId="2147483648"/>
              <pc:sldLayoutMk cId="491318768" sldId="2147483662"/>
              <ac:picMk id="12" creationId="{4AC0F27D-2781-42F2-8FE3-7835A1C08AA8}"/>
            </ac:picMkLst>
          </pc:picChg>
          <pc:picChg chg="add mod">
            <ac:chgData name="Manuel Sánchez" userId="2180821b70765b11" providerId="LiveId" clId="{83320FFF-063A-4E9D-8C41-2BE08B8DA332}" dt="2019-01-19T09:22:18.110" v="133" actId="1076"/>
            <ac:picMkLst>
              <pc:docMk/>
              <pc:sldMasterMk cId="3653831248" sldId="2147483648"/>
              <pc:sldLayoutMk cId="491318768" sldId="2147483662"/>
              <ac:picMk id="18" creationId="{90FE2668-5FB5-46A8-8964-59E2276EE837}"/>
            </ac:picMkLst>
          </pc:picChg>
          <pc:picChg chg="add mod">
            <ac:chgData name="Manuel Sánchez" userId="2180821b70765b11" providerId="LiveId" clId="{83320FFF-063A-4E9D-8C41-2BE08B8DA332}" dt="2019-01-19T09:22:48.167" v="136" actId="1076"/>
            <ac:picMkLst>
              <pc:docMk/>
              <pc:sldMasterMk cId="3653831248" sldId="2147483648"/>
              <pc:sldLayoutMk cId="491318768" sldId="2147483662"/>
              <ac:picMk id="20" creationId="{879C937A-CB6A-4577-880A-A374D3955264}"/>
            </ac:picMkLst>
          </pc:picChg>
          <pc:picChg chg="add mod">
            <ac:chgData name="Manuel Sánchez" userId="2180821b70765b11" providerId="LiveId" clId="{83320FFF-063A-4E9D-8C41-2BE08B8DA332}" dt="2019-01-19T09:22:29.136" v="134" actId="1076"/>
            <ac:picMkLst>
              <pc:docMk/>
              <pc:sldMasterMk cId="3653831248" sldId="2147483648"/>
              <pc:sldLayoutMk cId="491318768" sldId="2147483662"/>
              <ac:picMk id="22" creationId="{F6DF2D33-366E-4332-BA07-56B1313BF416}"/>
            </ac:picMkLst>
          </pc:picChg>
          <pc:picChg chg="add mod">
            <ac:chgData name="Manuel Sánchez" userId="2180821b70765b11" providerId="LiveId" clId="{83320FFF-063A-4E9D-8C41-2BE08B8DA332}" dt="2019-01-19T09:21:50.095" v="128" actId="1076"/>
            <ac:picMkLst>
              <pc:docMk/>
              <pc:sldMasterMk cId="3653831248" sldId="2147483648"/>
              <pc:sldLayoutMk cId="491318768" sldId="2147483662"/>
              <ac:picMk id="24" creationId="{3F5F33B7-BE62-46C4-B206-E134859C1E38}"/>
            </ac:picMkLst>
          </pc:picChg>
          <pc:picChg chg="add mod">
            <ac:chgData name="Manuel Sánchez" userId="2180821b70765b11" providerId="LiveId" clId="{83320FFF-063A-4E9D-8C41-2BE08B8DA332}" dt="2019-01-19T09:22:52.763" v="137" actId="1076"/>
            <ac:picMkLst>
              <pc:docMk/>
              <pc:sldMasterMk cId="3653831248" sldId="2147483648"/>
              <pc:sldLayoutMk cId="491318768" sldId="2147483662"/>
              <ac:picMk id="26" creationId="{B46257BC-F1A9-4CC0-9026-53C1F0E2D9D0}"/>
            </ac:picMkLst>
          </pc:picChg>
          <pc:picChg chg="add mod">
            <ac:chgData name="Manuel Sánchez" userId="2180821b70765b11" providerId="LiveId" clId="{83320FFF-063A-4E9D-8C41-2BE08B8DA332}" dt="2019-01-19T09:18:48.321" v="79" actId="1076"/>
            <ac:picMkLst>
              <pc:docMk/>
              <pc:sldMasterMk cId="3653831248" sldId="2147483648"/>
              <pc:sldLayoutMk cId="491318768" sldId="2147483662"/>
              <ac:picMk id="28" creationId="{05EE532A-5910-49B0-BF67-44F1BF8E92F6}"/>
            </ac:picMkLst>
          </pc:picChg>
          <pc:picChg chg="add mod">
            <ac:chgData name="Manuel Sánchez" userId="2180821b70765b11" providerId="LiveId" clId="{83320FFF-063A-4E9D-8C41-2BE08B8DA332}" dt="2019-01-19T09:17:27.528" v="65" actId="1076"/>
            <ac:picMkLst>
              <pc:docMk/>
              <pc:sldMasterMk cId="3653831248" sldId="2147483648"/>
              <pc:sldLayoutMk cId="491318768" sldId="2147483662"/>
              <ac:picMk id="30" creationId="{AF61162A-8FFA-45F7-88E5-D663A7D94960}"/>
            </ac:picMkLst>
          </pc:picChg>
          <pc:picChg chg="add mod">
            <ac:chgData name="Manuel Sánchez" userId="2180821b70765b11" providerId="LiveId" clId="{83320FFF-063A-4E9D-8C41-2BE08B8DA332}" dt="2019-01-19T09:21:34.364" v="124" actId="1036"/>
            <ac:picMkLst>
              <pc:docMk/>
              <pc:sldMasterMk cId="3653831248" sldId="2147483648"/>
              <pc:sldLayoutMk cId="491318768" sldId="2147483662"/>
              <ac:picMk id="32" creationId="{BB42F50C-1631-4AEC-A156-9D8737E758F2}"/>
            </ac:picMkLst>
          </pc:picChg>
          <pc:picChg chg="add mod">
            <ac:chgData name="Manuel Sánchez" userId="2180821b70765b11" providerId="LiveId" clId="{83320FFF-063A-4E9D-8C41-2BE08B8DA332}" dt="2019-01-19T09:21:59.870" v="130" actId="1076"/>
            <ac:picMkLst>
              <pc:docMk/>
              <pc:sldMasterMk cId="3653831248" sldId="2147483648"/>
              <pc:sldLayoutMk cId="491318768" sldId="2147483662"/>
              <ac:picMk id="34" creationId="{00376473-499D-4597-B9B5-578F3210587D}"/>
            </ac:picMkLst>
          </pc:picChg>
          <pc:picChg chg="add mod">
            <ac:chgData name="Manuel Sánchez" userId="2180821b70765b11" providerId="LiveId" clId="{83320FFF-063A-4E9D-8C41-2BE08B8DA332}" dt="2019-01-19T09:22:43.369" v="135" actId="1076"/>
            <ac:picMkLst>
              <pc:docMk/>
              <pc:sldMasterMk cId="3653831248" sldId="2147483648"/>
              <pc:sldLayoutMk cId="491318768" sldId="2147483662"/>
              <ac:picMk id="36" creationId="{960B0479-469D-4002-9186-41BA08242A82}"/>
            </ac:picMkLst>
          </pc:picChg>
          <pc:picChg chg="add mod">
            <ac:chgData name="Manuel Sánchez" userId="2180821b70765b11" providerId="LiveId" clId="{83320FFF-063A-4E9D-8C41-2BE08B8DA332}" dt="2019-01-19T09:22:54.683" v="138" actId="1076"/>
            <ac:picMkLst>
              <pc:docMk/>
              <pc:sldMasterMk cId="3653831248" sldId="2147483648"/>
              <pc:sldLayoutMk cId="491318768" sldId="2147483662"/>
              <ac:picMk id="38" creationId="{97BB04D5-BA71-4B26-971A-F1B09F09B2E0}"/>
            </ac:picMkLst>
          </pc:picChg>
          <pc:picChg chg="add mod">
            <ac:chgData name="Manuel Sánchez" userId="2180821b70765b11" providerId="LiveId" clId="{83320FFF-063A-4E9D-8C41-2BE08B8DA332}" dt="2019-01-19T09:21:38.735" v="126" actId="1036"/>
            <ac:picMkLst>
              <pc:docMk/>
              <pc:sldMasterMk cId="3653831248" sldId="2147483648"/>
              <pc:sldLayoutMk cId="491318768" sldId="2147483662"/>
              <ac:picMk id="40" creationId="{F62DFB5B-86D8-49C0-8460-0DCAB81037F8}"/>
            </ac:picMkLst>
          </pc:picChg>
        </pc:sldLayoutChg>
      </pc:sldMasterChg>
    </pc:docChg>
  </pc:docChgLst>
  <pc:docChgLst>
    <pc:chgData name="Robert Bermejo" userId="24b4f4c9ab51adfa" providerId="LiveId" clId="{DE1EF336-A2AA-423B-AA76-7AA39B0C78BC}"/>
    <pc:docChg chg="addSld delSld modSld">
      <pc:chgData name="Robert Bermejo" userId="24b4f4c9ab51adfa" providerId="LiveId" clId="{DE1EF336-A2AA-423B-AA76-7AA39B0C78BC}" dt="2019-01-19T10:44:20.369" v="2"/>
      <pc:docMkLst>
        <pc:docMk/>
      </pc:docMkLst>
      <pc:sldChg chg="del">
        <pc:chgData name="Robert Bermejo" userId="24b4f4c9ab51adfa" providerId="LiveId" clId="{DE1EF336-A2AA-423B-AA76-7AA39B0C78BC}" dt="2019-01-19T06:56:17.627" v="1" actId="2696"/>
        <pc:sldMkLst>
          <pc:docMk/>
          <pc:sldMk cId="3524910471" sldId="264"/>
        </pc:sldMkLst>
      </pc:sldChg>
      <pc:sldChg chg="add">
        <pc:chgData name="Robert Bermejo" userId="24b4f4c9ab51adfa" providerId="LiveId" clId="{DE1EF336-A2AA-423B-AA76-7AA39B0C78BC}" dt="2019-01-19T10:44:20.369" v="2"/>
        <pc:sldMkLst>
          <pc:docMk/>
          <pc:sldMk cId="2837746868" sldId="284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763289737" sldId="285"/>
        </pc:sldMkLst>
      </pc:sldChg>
      <pc:sldChg chg="add">
        <pc:chgData name="Robert Bermejo" userId="24b4f4c9ab51adfa" providerId="LiveId" clId="{DE1EF336-A2AA-423B-AA76-7AA39B0C78BC}" dt="2019-01-19T06:54:20.950" v="0" actId="2696"/>
        <pc:sldMkLst>
          <pc:docMk/>
          <pc:sldMk cId="3651749086" sldId="286"/>
        </pc:sldMkLst>
      </pc:sldChg>
    </pc:docChg>
  </pc:docChgLst>
  <pc:docChgLst>
    <pc:chgData name="Luis Mañez" userId="c84d000301b07f23" providerId="LiveId" clId="{AA9F5B55-EE38-4DEB-BCB5-4C83A5386757}"/>
    <pc:docChg chg="undo custSel addSld delSld modSld sldOrd">
      <pc:chgData name="Luis Mañez" userId="c84d000301b07f23" providerId="LiveId" clId="{AA9F5B55-EE38-4DEB-BCB5-4C83A5386757}" dt="2019-01-19T22:20:21.180" v="1221" actId="1076"/>
      <pc:docMkLst>
        <pc:docMk/>
      </pc:docMkLst>
      <pc:sldChg chg="modSp">
        <pc:chgData name="Luis Mañez" userId="c84d000301b07f23" providerId="LiveId" clId="{AA9F5B55-EE38-4DEB-BCB5-4C83A5386757}" dt="2019-01-19T18:00:33.614" v="50"/>
        <pc:sldMkLst>
          <pc:docMk/>
          <pc:sldMk cId="1917610916" sldId="256"/>
        </pc:sldMkLst>
        <pc:spChg chg="mod">
          <ac:chgData name="Luis Mañez" userId="c84d000301b07f23" providerId="LiveId" clId="{AA9F5B55-EE38-4DEB-BCB5-4C83A5386757}" dt="2019-01-19T18:00:03.810" v="9" actId="20577"/>
          <ac:spMkLst>
            <pc:docMk/>
            <pc:sldMk cId="1917610916" sldId="256"/>
            <ac:spMk id="7" creationId="{BF3D0B16-54D2-4B04-B9E5-587A4B429FB0}"/>
          </ac:spMkLst>
        </pc:spChg>
        <pc:spChg chg="mod">
          <ac:chgData name="Luis Mañez" userId="c84d000301b07f23" providerId="LiveId" clId="{AA9F5B55-EE38-4DEB-BCB5-4C83A5386757}" dt="2019-01-19T18:00:16.078" v="40" actId="20577"/>
          <ac:spMkLst>
            <pc:docMk/>
            <pc:sldMk cId="1917610916" sldId="256"/>
            <ac:spMk id="8" creationId="{2F707A79-631D-4BCB-9292-933CCC3620A0}"/>
          </ac:spMkLst>
        </pc:spChg>
        <pc:spChg chg="mod">
          <ac:chgData name="Luis Mañez" userId="c84d000301b07f23" providerId="LiveId" clId="{AA9F5B55-EE38-4DEB-BCB5-4C83A5386757}" dt="2019-01-19T18:00:20.505" v="49" actId="20577"/>
          <ac:spMkLst>
            <pc:docMk/>
            <pc:sldMk cId="1917610916" sldId="256"/>
            <ac:spMk id="11" creationId="{E7F6AFB6-20C3-4BCF-B654-8D2757EE233F}"/>
          </ac:spMkLst>
        </pc:spChg>
        <pc:spChg chg="mod">
          <ac:chgData name="Luis Mañez" userId="c84d000301b07f23" providerId="LiveId" clId="{AA9F5B55-EE38-4DEB-BCB5-4C83A5386757}" dt="2019-01-19T18:00:33.614" v="50"/>
          <ac:spMkLst>
            <pc:docMk/>
            <pc:sldMk cId="1917610916" sldId="256"/>
            <ac:spMk id="12" creationId="{9711B393-719D-409E-8EB2-E7DF14C1357A}"/>
          </ac:spMkLst>
        </pc:spChg>
      </pc:sldChg>
      <pc:sldChg chg="del">
        <pc:chgData name="Luis Mañez" userId="c84d000301b07f23" providerId="LiveId" clId="{AA9F5B55-EE38-4DEB-BCB5-4C83A5386757}" dt="2019-01-19T20:46:57.442" v="666" actId="2696"/>
        <pc:sldMkLst>
          <pc:docMk/>
          <pc:sldMk cId="92076913" sldId="262"/>
        </pc:sldMkLst>
      </pc:sldChg>
      <pc:sldChg chg="modSp">
        <pc:chgData name="Luis Mañez" userId="c84d000301b07f23" providerId="LiveId" clId="{AA9F5B55-EE38-4DEB-BCB5-4C83A5386757}" dt="2019-01-19T19:05:36.419" v="72" actId="404"/>
        <pc:sldMkLst>
          <pc:docMk/>
          <pc:sldMk cId="298625210" sldId="275"/>
        </pc:sldMkLst>
        <pc:spChg chg="mod">
          <ac:chgData name="Luis Mañez" userId="c84d000301b07f23" providerId="LiveId" clId="{AA9F5B55-EE38-4DEB-BCB5-4C83A5386757}" dt="2019-01-19T19:05:36.419" v="72" actId="404"/>
          <ac:spMkLst>
            <pc:docMk/>
            <pc:sldMk cId="298625210" sldId="275"/>
            <ac:spMk id="8" creationId="{00000000-0000-0000-0000-000000000000}"/>
          </ac:spMkLst>
        </pc:spChg>
      </pc:sldChg>
      <pc:sldChg chg="addSp delSp modSp">
        <pc:chgData name="Luis Mañez" userId="c84d000301b07f23" providerId="LiveId" clId="{AA9F5B55-EE38-4DEB-BCB5-4C83A5386757}" dt="2019-01-19T21:43:55.970" v="1027" actId="14100"/>
        <pc:sldMkLst>
          <pc:docMk/>
          <pc:sldMk cId="2810992252" sldId="282"/>
        </pc:sldMkLst>
        <pc:spChg chg="mod">
          <ac:chgData name="Luis Mañez" userId="c84d000301b07f23" providerId="LiveId" clId="{AA9F5B55-EE38-4DEB-BCB5-4C83A5386757}" dt="2019-01-19T19:10:52.533" v="88" actId="20577"/>
          <ac:spMkLst>
            <pc:docMk/>
            <pc:sldMk cId="2810992252" sldId="282"/>
            <ac:spMk id="2" creationId="{5AD9D74E-CEF5-4D13-98E4-7FB01F90597A}"/>
          </ac:spMkLst>
        </pc:spChg>
        <pc:spChg chg="del">
          <ac:chgData name="Luis Mañez" userId="c84d000301b07f23" providerId="LiveId" clId="{AA9F5B55-EE38-4DEB-BCB5-4C83A5386757}" dt="2019-01-19T19:45:13.844" v="89" actId="478"/>
          <ac:spMkLst>
            <pc:docMk/>
            <pc:sldMk cId="2810992252" sldId="282"/>
            <ac:spMk id="3" creationId="{9AE1BCFA-57B8-43FD-B105-C85A1A87CCBF}"/>
          </ac:spMkLst>
        </pc:spChg>
        <pc:spChg chg="add mod or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6" creationId="{8EC6DA36-A967-4EB0-A56D-E2F459B08ACA}"/>
          </ac:spMkLst>
        </pc:spChg>
        <pc:spChg chg="add mod topLvl">
          <ac:chgData name="Luis Mañez" userId="c84d000301b07f23" providerId="LiveId" clId="{AA9F5B55-EE38-4DEB-BCB5-4C83A5386757}" dt="2019-01-19T21:43:17.233" v="1020" actId="208"/>
          <ac:spMkLst>
            <pc:docMk/>
            <pc:sldMk cId="2810992252" sldId="282"/>
            <ac:spMk id="7" creationId="{A395CDD3-C859-4799-8D14-6812D260D093}"/>
          </ac:spMkLst>
        </pc:spChg>
        <pc:spChg chg="add mod topLvl">
          <ac:chgData name="Luis Mañez" userId="c84d000301b07f23" providerId="LiveId" clId="{AA9F5B55-EE38-4DEB-BCB5-4C83A5386757}" dt="2019-01-19T21:43:52.944" v="1026" actId="14100"/>
          <ac:spMkLst>
            <pc:docMk/>
            <pc:sldMk cId="2810992252" sldId="282"/>
            <ac:spMk id="10" creationId="{ED0E897A-8274-4FB0-BD34-202014D5493C}"/>
          </ac:spMkLst>
        </pc:spChg>
        <pc:spChg chg="add mod topLvl">
          <ac:chgData name="Luis Mañez" userId="c84d000301b07f23" providerId="LiveId" clId="{AA9F5B55-EE38-4DEB-BCB5-4C83A5386757}" dt="2019-01-19T21:43:55.970" v="1027" actId="14100"/>
          <ac:spMkLst>
            <pc:docMk/>
            <pc:sldMk cId="2810992252" sldId="282"/>
            <ac:spMk id="11" creationId="{07C43A42-FDB1-4367-B4B3-A537AEC2872D}"/>
          </ac:spMkLst>
        </pc:spChg>
        <pc:spChg chg="add mod topLvl">
          <ac:chgData name="Luis Mañez" userId="c84d000301b07f23" providerId="LiveId" clId="{AA9F5B55-EE38-4DEB-BCB5-4C83A5386757}" dt="2019-01-19T21:43:48.090" v="1024" actId="14100"/>
          <ac:spMkLst>
            <pc:docMk/>
            <pc:sldMk cId="2810992252" sldId="282"/>
            <ac:spMk id="12" creationId="{D2318705-68A7-4E90-BA66-6350A1EBAF91}"/>
          </ac:spMkLst>
        </pc:spChg>
        <pc:spChg chg="add mod topLvl">
          <ac:chgData name="Luis Mañez" userId="c84d000301b07f23" providerId="LiveId" clId="{AA9F5B55-EE38-4DEB-BCB5-4C83A5386757}" dt="2019-01-19T21:43:50.573" v="1025" actId="14100"/>
          <ac:spMkLst>
            <pc:docMk/>
            <pc:sldMk cId="2810992252" sldId="282"/>
            <ac:spMk id="13" creationId="{9A39FDB5-5EEB-45BD-8F6E-7E5335ED9C64}"/>
          </ac:spMkLst>
        </pc:spChg>
        <pc:spChg chg="add del mod">
          <ac:chgData name="Luis Mañez" userId="c84d000301b07f23" providerId="LiveId" clId="{AA9F5B55-EE38-4DEB-BCB5-4C83A5386757}" dt="2019-01-19T19:57:08.368" v="390" actId="478"/>
          <ac:spMkLst>
            <pc:docMk/>
            <pc:sldMk cId="2810992252" sldId="282"/>
            <ac:spMk id="14" creationId="{314122BE-BAD7-4F22-9F1E-C751A0661CEB}"/>
          </ac:spMkLst>
        </pc:spChg>
        <pc:spChg chg="add mod topLvl">
          <ac:chgData name="Luis Mañez" userId="c84d000301b07f23" providerId="LiveId" clId="{AA9F5B55-EE38-4DEB-BCB5-4C83A5386757}" dt="2019-01-19T21:43:39.719" v="1021" actId="14100"/>
          <ac:spMkLst>
            <pc:docMk/>
            <pc:sldMk cId="2810992252" sldId="282"/>
            <ac:spMk id="15" creationId="{17FA86C6-CDD4-4BC5-9E09-828EAA4215E2}"/>
          </ac:spMkLst>
        </pc:spChg>
        <pc:spChg chg="add mod topLvl">
          <ac:chgData name="Luis Mañez" userId="c84d000301b07f23" providerId="LiveId" clId="{AA9F5B55-EE38-4DEB-BCB5-4C83A5386757}" dt="2019-01-19T21:43:42.405" v="1022" actId="14100"/>
          <ac:spMkLst>
            <pc:docMk/>
            <pc:sldMk cId="2810992252" sldId="282"/>
            <ac:spMk id="16" creationId="{8797D5DB-3A48-459C-ABBF-5BC930C59625}"/>
          </ac:spMkLst>
        </pc:spChg>
        <pc:spChg chg="add mod topLvl">
          <ac:chgData name="Luis Mañez" userId="c84d000301b07f23" providerId="LiveId" clId="{AA9F5B55-EE38-4DEB-BCB5-4C83A5386757}" dt="2019-01-19T21:43:44.806" v="1023" actId="14100"/>
          <ac:spMkLst>
            <pc:docMk/>
            <pc:sldMk cId="2810992252" sldId="282"/>
            <ac:spMk id="17" creationId="{77C95D57-3430-4841-955D-FD1B41A783FF}"/>
          </ac:spMkLst>
        </pc:spChg>
        <pc:spChg chg="add mod">
          <ac:chgData name="Luis Mañez" userId="c84d000301b07f23" providerId="LiveId" clId="{AA9F5B55-EE38-4DEB-BCB5-4C83A5386757}" dt="2019-01-19T20:51:49.133" v="702" actId="115"/>
          <ac:spMkLst>
            <pc:docMk/>
            <pc:sldMk cId="2810992252" sldId="282"/>
            <ac:spMk id="19" creationId="{FCFC7A42-2FC5-40B6-9923-607383732138}"/>
          </ac:spMkLst>
        </pc:spChg>
        <pc:grpChg chg="add del mod">
          <ac:chgData name="Luis Mañez" userId="c84d000301b07f23" providerId="LiveId" clId="{AA9F5B55-EE38-4DEB-BCB5-4C83A5386757}" dt="2019-01-19T19:58:42.863" v="439" actId="165"/>
          <ac:grpSpMkLst>
            <pc:docMk/>
            <pc:sldMk cId="2810992252" sldId="282"/>
            <ac:grpSpMk id="18" creationId="{0126871E-87B9-4D06-AE7C-254F02B4792E}"/>
          </ac:grpSpMkLst>
        </pc:grpChg>
        <pc:grpChg chg="add del mod">
          <ac:chgData name="Luis Mañez" userId="c84d000301b07f23" providerId="LiveId" clId="{AA9F5B55-EE38-4DEB-BCB5-4C83A5386757}" dt="2019-01-19T21:42:58.134" v="1017" actId="165"/>
          <ac:grpSpMkLst>
            <pc:docMk/>
            <pc:sldMk cId="2810992252" sldId="282"/>
            <ac:grpSpMk id="20" creationId="{28C8A8D5-F9B8-43AF-A4D9-E023AB5AA475}"/>
          </ac:grpSpMkLst>
        </pc:grp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5" creationId="{1500D1F6-3C30-4C55-B690-DE90F2039E4A}"/>
          </ac:picMkLst>
        </pc:picChg>
        <pc:picChg chg="add mod topLvl">
          <ac:chgData name="Luis Mañez" userId="c84d000301b07f23" providerId="LiveId" clId="{AA9F5B55-EE38-4DEB-BCB5-4C83A5386757}" dt="2019-01-19T21:42:58.134" v="1017" actId="165"/>
          <ac:picMkLst>
            <pc:docMk/>
            <pc:sldMk cId="2810992252" sldId="282"/>
            <ac:picMk id="9" creationId="{C4CB33DA-8C92-4BBC-A436-C011873F72B7}"/>
          </ac:picMkLst>
        </pc:picChg>
      </pc:sldChg>
      <pc:sldChg chg="addSp delSp modSp add">
        <pc:chgData name="Luis Mañez" userId="c84d000301b07f23" providerId="LiveId" clId="{AA9F5B55-EE38-4DEB-BCB5-4C83A5386757}" dt="2019-01-19T22:08:34.582" v="1208" actId="1037"/>
        <pc:sldMkLst>
          <pc:docMk/>
          <pc:sldMk cId="1839636473" sldId="284"/>
        </pc:sldMkLst>
        <pc:spChg chg="mod">
          <ac:chgData name="Luis Mañez" userId="c84d000301b07f23" providerId="LiveId" clId="{AA9F5B55-EE38-4DEB-BCB5-4C83A5386757}" dt="2019-01-19T20:47:56.716" v="692" actId="20577"/>
          <ac:spMkLst>
            <pc:docMk/>
            <pc:sldMk cId="1839636473" sldId="284"/>
            <ac:spMk id="2" creationId="{CBC7180C-1C87-4310-A4A4-C07660E4A380}"/>
          </ac:spMkLst>
        </pc:spChg>
        <pc:spChg chg="add mod ord">
          <ac:chgData name="Luis Mañez" userId="c84d000301b07f23" providerId="LiveId" clId="{AA9F5B55-EE38-4DEB-BCB5-4C83A5386757}" dt="2019-01-19T21:28:44.641" v="803" actId="1036"/>
          <ac:spMkLst>
            <pc:docMk/>
            <pc:sldMk cId="1839636473" sldId="284"/>
            <ac:spMk id="19" creationId="{8EF736D6-9769-4C98-8004-10E783EDD47F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0" creationId="{4E9880C8-7141-4528-92D9-5528DDC07A00}"/>
          </ac:spMkLst>
        </pc:spChg>
        <pc:spChg chg="add mod">
          <ac:chgData name="Luis Mañez" userId="c84d000301b07f23" providerId="LiveId" clId="{AA9F5B55-EE38-4DEB-BCB5-4C83A5386757}" dt="2019-01-19T21:37:17.491" v="938" actId="20577"/>
          <ac:spMkLst>
            <pc:docMk/>
            <pc:sldMk cId="1839636473" sldId="284"/>
            <ac:spMk id="21" creationId="{77DFD278-EA6C-40BB-BEFF-3CD92D768B29}"/>
          </ac:spMkLst>
        </pc:spChg>
        <pc:spChg chg="add mod">
          <ac:chgData name="Luis Mañez" userId="c84d000301b07f23" providerId="LiveId" clId="{AA9F5B55-EE38-4DEB-BCB5-4C83A5386757}" dt="2019-01-19T21:42:21.585" v="991" actId="164"/>
          <ac:spMkLst>
            <pc:docMk/>
            <pc:sldMk cId="1839636473" sldId="284"/>
            <ac:spMk id="22" creationId="{2C17E7FB-C1DB-4448-8320-CB9144179EF8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3" creationId="{62B980E9-CD48-4E0E-80C9-B8EFB68EDDEF}"/>
          </ac:spMkLst>
        </pc:spChg>
        <pc:spChg chg="add mod">
          <ac:chgData name="Luis Mañez" userId="c84d000301b07f23" providerId="LiveId" clId="{AA9F5B55-EE38-4DEB-BCB5-4C83A5386757}" dt="2019-01-19T21:38:05.011" v="945" actId="1076"/>
          <ac:spMkLst>
            <pc:docMk/>
            <pc:sldMk cId="1839636473" sldId="284"/>
            <ac:spMk id="24" creationId="{956AF47F-02FF-4CE7-A4C9-6065CD39AA2D}"/>
          </ac:spMkLst>
        </pc:spChg>
        <pc:spChg chg="add mod">
          <ac:chgData name="Luis Mañez" userId="c84d000301b07f23" providerId="LiveId" clId="{AA9F5B55-EE38-4DEB-BCB5-4C83A5386757}" dt="2019-01-19T21:38:49.393" v="980" actId="1076"/>
          <ac:spMkLst>
            <pc:docMk/>
            <pc:sldMk cId="1839636473" sldId="284"/>
            <ac:spMk id="25" creationId="{9AFDC9A2-F308-4587-9BB7-E2C5BC759210}"/>
          </ac:spMkLst>
        </pc:spChg>
        <pc:spChg chg="add mod">
          <ac:chgData name="Luis Mañez" userId="c84d000301b07f23" providerId="LiveId" clId="{AA9F5B55-EE38-4DEB-BCB5-4C83A5386757}" dt="2019-01-19T21:42:28.024" v="992" actId="164"/>
          <ac:spMkLst>
            <pc:docMk/>
            <pc:sldMk cId="1839636473" sldId="284"/>
            <ac:spMk id="26" creationId="{BBD73106-2F52-4599-9205-8F5D737B2A17}"/>
          </ac:spMkLst>
        </pc:spChg>
        <pc:spChg chg="add mod topLvl">
          <ac:chgData name="Luis Mañez" userId="c84d000301b07f23" providerId="LiveId" clId="{AA9F5B55-EE38-4DEB-BCB5-4C83A5386757}" dt="2019-01-19T21:53:21.662" v="1125" actId="14100"/>
          <ac:spMkLst>
            <pc:docMk/>
            <pc:sldMk cId="1839636473" sldId="284"/>
            <ac:spMk id="35" creationId="{A8B12C2D-7A95-4A51-AE14-0DD93FF1371D}"/>
          </ac:spMkLst>
        </pc:spChg>
        <pc:spChg chg="add mod ord topLvl">
          <ac:chgData name="Luis Mañez" userId="c84d000301b07f23" providerId="LiveId" clId="{AA9F5B55-EE38-4DEB-BCB5-4C83A5386757}" dt="2019-01-19T21:54:58.486" v="1164" actId="164"/>
          <ac:spMkLst>
            <pc:docMk/>
            <pc:sldMk cId="1839636473" sldId="284"/>
            <ac:spMk id="36" creationId="{9540D958-9C1B-4CBC-BCD1-6813D1EC0C06}"/>
          </ac:spMkLst>
        </pc:spChg>
        <pc:grpChg chg="add mod">
          <ac:chgData name="Luis Mañez" userId="c84d000301b07f23" providerId="LiveId" clId="{AA9F5B55-EE38-4DEB-BCB5-4C83A5386757}" dt="2019-01-19T21:28:44.641" v="803" actId="1036"/>
          <ac:grpSpMkLst>
            <pc:docMk/>
            <pc:sldMk cId="1839636473" sldId="284"/>
            <ac:grpSpMk id="9" creationId="{6E9905DD-1728-45C0-B6FD-8CF9AEAE653C}"/>
          </ac:grpSpMkLst>
        </pc:grpChg>
        <pc:grpChg chg="add mod">
          <ac:chgData name="Luis Mañez" userId="c84d000301b07f23" providerId="LiveId" clId="{AA9F5B55-EE38-4DEB-BCB5-4C83A5386757}" dt="2019-01-19T21:42:28.024" v="992" actId="164"/>
          <ac:grpSpMkLst>
            <pc:docMk/>
            <pc:sldMk cId="1839636473" sldId="284"/>
            <ac:grpSpMk id="16" creationId="{CA4F9A3F-8E0E-47ED-8E0A-7BA24C584B8C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7" creationId="{5853FCB8-3CDF-4B15-BA11-ACFF57D94201}"/>
          </ac:grpSpMkLst>
        </pc:grpChg>
        <pc:grpChg chg="add mod">
          <ac:chgData name="Luis Mañez" userId="c84d000301b07f23" providerId="LiveId" clId="{AA9F5B55-EE38-4DEB-BCB5-4C83A5386757}" dt="2019-01-19T21:42:37.650" v="1016" actId="1036"/>
          <ac:grpSpMkLst>
            <pc:docMk/>
            <pc:sldMk cId="1839636473" sldId="284"/>
            <ac:grpSpMk id="28" creationId="{A94D6055-9E7C-44CD-866B-622A9F9F952A}"/>
          </ac:grpSpMkLst>
        </pc:grpChg>
        <pc:grpChg chg="add del mod">
          <ac:chgData name="Luis Mañez" userId="c84d000301b07f23" providerId="LiveId" clId="{AA9F5B55-EE38-4DEB-BCB5-4C83A5386757}" dt="2019-01-19T21:53:13.379" v="1124" actId="165"/>
          <ac:grpSpMkLst>
            <pc:docMk/>
            <pc:sldMk cId="1839636473" sldId="284"/>
            <ac:grpSpMk id="37" creationId="{D6BD94E8-F104-495A-9CC8-87517A72F9EB}"/>
          </ac:grpSpMkLst>
        </pc:grpChg>
        <pc:grpChg chg="add del mod">
          <ac:chgData name="Luis Mañez" userId="c84d000301b07f23" providerId="LiveId" clId="{AA9F5B55-EE38-4DEB-BCB5-4C83A5386757}" dt="2019-01-19T21:54:11.767" v="1130" actId="165"/>
          <ac:grpSpMkLst>
            <pc:docMk/>
            <pc:sldMk cId="1839636473" sldId="284"/>
            <ac:grpSpMk id="38" creationId="{FAAA29CC-7CD0-4024-A9CD-9F26CB8225A4}"/>
          </ac:grpSpMkLst>
        </pc:grpChg>
        <pc:grpChg chg="add mod ord">
          <ac:chgData name="Luis Mañez" userId="c84d000301b07f23" providerId="LiveId" clId="{AA9F5B55-EE38-4DEB-BCB5-4C83A5386757}" dt="2019-01-19T21:55:20.874" v="1166" actId="166"/>
          <ac:grpSpMkLst>
            <pc:docMk/>
            <pc:sldMk cId="1839636473" sldId="284"/>
            <ac:grpSpMk id="39" creationId="{A8BE57B9-6A2A-4786-9EC4-5792D82F6B23}"/>
          </ac:grpSpMkLst>
        </pc:grpChg>
        <pc:picChg chg="add mod">
          <ac:chgData name="Luis Mañez" userId="c84d000301b07f23" providerId="LiveId" clId="{AA9F5B55-EE38-4DEB-BCB5-4C83A5386757}" dt="2019-01-19T21:42:21.585" v="991" actId="164"/>
          <ac:picMkLst>
            <pc:docMk/>
            <pc:sldMk cId="1839636473" sldId="284"/>
            <ac:picMk id="4" creationId="{8AE28F26-9D58-4EFC-A9A6-B3046DAD0858}"/>
          </ac:picMkLst>
        </pc:picChg>
        <pc:picChg chg="add mo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6" creationId="{FF404B29-B48C-4F78-BEAC-1FE08D94F825}"/>
          </ac:picMkLst>
        </pc:picChg>
        <pc:picChg chg="add mod ord">
          <ac:chgData name="Luis Mañez" userId="c84d000301b07f23" providerId="LiveId" clId="{AA9F5B55-EE38-4DEB-BCB5-4C83A5386757}" dt="2019-01-19T21:09:57.903" v="723" actId="164"/>
          <ac:picMkLst>
            <pc:docMk/>
            <pc:sldMk cId="1839636473" sldId="284"/>
            <ac:picMk id="8" creationId="{758896BD-8C2A-4B37-838F-B5D0D140D69F}"/>
          </ac:picMkLst>
        </pc:picChg>
        <pc:picChg chg="add del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1" creationId="{4DBA214D-111C-4061-8F73-20ECF98B0523}"/>
          </ac:picMkLst>
        </pc:picChg>
        <pc:picChg chg="add del mod ord">
          <ac:chgData name="Luis Mañez" userId="c84d000301b07f23" providerId="LiveId" clId="{AA9F5B55-EE38-4DEB-BCB5-4C83A5386757}" dt="2019-01-19T21:21:36.647" v="748" actId="478"/>
          <ac:picMkLst>
            <pc:docMk/>
            <pc:sldMk cId="1839636473" sldId="284"/>
            <ac:picMk id="13" creationId="{B4313467-FADC-42A6-90F0-FA6545717356}"/>
          </ac:picMkLst>
        </pc:picChg>
        <pc:picChg chg="add mod">
          <ac:chgData name="Luis Mañez" userId="c84d000301b07f23" providerId="LiveId" clId="{AA9F5B55-EE38-4DEB-BCB5-4C83A5386757}" dt="2019-01-19T21:22:13.044" v="765" actId="164"/>
          <ac:picMkLst>
            <pc:docMk/>
            <pc:sldMk cId="1839636473" sldId="284"/>
            <ac:picMk id="15" creationId="{70A36E9D-04AB-425D-AB48-D9E1498D790F}"/>
          </ac:picMkLst>
        </pc:picChg>
        <pc:picChg chg="add mod">
          <ac:chgData name="Luis Mañez" userId="c84d000301b07f23" providerId="LiveId" clId="{AA9F5B55-EE38-4DEB-BCB5-4C83A5386757}" dt="2019-01-19T21:38:09.626" v="946" actId="1076"/>
          <ac:picMkLst>
            <pc:docMk/>
            <pc:sldMk cId="1839636473" sldId="284"/>
            <ac:picMk id="18" creationId="{5EA2D174-5CD2-4239-828A-AA7D84AADD1C}"/>
          </ac:picMkLst>
        </pc:picChg>
        <pc:picChg chg="add mod">
          <ac:chgData name="Luis Mañez" userId="c84d000301b07f23" providerId="LiveId" clId="{AA9F5B55-EE38-4DEB-BCB5-4C83A5386757}" dt="2019-01-19T21:46:51.460" v="1030" actId="1076"/>
          <ac:picMkLst>
            <pc:docMk/>
            <pc:sldMk cId="1839636473" sldId="284"/>
            <ac:picMk id="30" creationId="{5B436A83-FAC3-47D9-A470-8654F45BC8DF}"/>
          </ac:picMkLst>
        </pc:picChg>
        <pc:picChg chg="add del mod">
          <ac:chgData name="Luis Mañez" userId="c84d000301b07f23" providerId="LiveId" clId="{AA9F5B55-EE38-4DEB-BCB5-4C83A5386757}" dt="2019-01-19T21:47:41.135" v="1036" actId="478"/>
          <ac:picMkLst>
            <pc:docMk/>
            <pc:sldMk cId="1839636473" sldId="284"/>
            <ac:picMk id="32" creationId="{8502666C-03AB-4718-B198-A4993F0FC113}"/>
          </ac:picMkLst>
        </pc:picChg>
        <pc:picChg chg="add mod topLvl">
          <ac:chgData name="Luis Mañez" userId="c84d000301b07f23" providerId="LiveId" clId="{AA9F5B55-EE38-4DEB-BCB5-4C83A5386757}" dt="2019-01-19T21:54:58.486" v="1164" actId="164"/>
          <ac:picMkLst>
            <pc:docMk/>
            <pc:sldMk cId="1839636473" sldId="284"/>
            <ac:picMk id="34" creationId="{81F2EBC0-6DB0-49D4-A8E0-FA540C4F0161}"/>
          </ac:picMkLst>
        </pc:picChg>
        <pc:picChg chg="add mod">
          <ac:chgData name="Luis Mañez" userId="c84d000301b07f23" providerId="LiveId" clId="{AA9F5B55-EE38-4DEB-BCB5-4C83A5386757}" dt="2019-01-19T22:05:22.298" v="1184" actId="1076"/>
          <ac:picMkLst>
            <pc:docMk/>
            <pc:sldMk cId="1839636473" sldId="284"/>
            <ac:picMk id="41" creationId="{4236ED60-0382-4976-AF41-95A04400FB83}"/>
          </ac:picMkLst>
        </pc:picChg>
        <pc:picChg chg="add del mod">
          <ac:chgData name="Luis Mañez" userId="c84d000301b07f23" providerId="LiveId" clId="{AA9F5B55-EE38-4DEB-BCB5-4C83A5386757}" dt="2019-01-19T22:07:18.336" v="1193" actId="478"/>
          <ac:picMkLst>
            <pc:docMk/>
            <pc:sldMk cId="1839636473" sldId="284"/>
            <ac:picMk id="43" creationId="{287C1087-9C5C-47E8-9C54-27E7E447E4B8}"/>
          </ac:picMkLst>
        </pc:picChg>
        <pc:picChg chg="add del mod">
          <ac:chgData name="Luis Mañez" userId="c84d000301b07f23" providerId="LiveId" clId="{AA9F5B55-EE38-4DEB-BCB5-4C83A5386757}" dt="2019-01-19T22:07:40.654" v="1195" actId="478"/>
          <ac:picMkLst>
            <pc:docMk/>
            <pc:sldMk cId="1839636473" sldId="284"/>
            <ac:picMk id="45" creationId="{132FC2AE-51A9-4862-95A9-E6B5091DD529}"/>
          </ac:picMkLst>
        </pc:picChg>
        <pc:picChg chg="add mod">
          <ac:chgData name="Luis Mañez" userId="c84d000301b07f23" providerId="LiveId" clId="{AA9F5B55-EE38-4DEB-BCB5-4C83A5386757}" dt="2019-01-19T22:08:34.582" v="1208" actId="1037"/>
          <ac:picMkLst>
            <pc:docMk/>
            <pc:sldMk cId="1839636473" sldId="284"/>
            <ac:picMk id="47" creationId="{9AFFB920-5A16-4DB4-ADF9-3CD44803EE7A}"/>
          </ac:picMkLst>
        </pc:picChg>
      </pc:sldChg>
      <pc:sldChg chg="del">
        <pc:chgData name="Luis Mañez" userId="c84d000301b07f23" providerId="LiveId" clId="{AA9F5B55-EE38-4DEB-BCB5-4C83A5386757}" dt="2019-01-19T20:47:25.434" v="667" actId="2696"/>
        <pc:sldMkLst>
          <pc:docMk/>
          <pc:sldMk cId="2837746868" sldId="284"/>
        </pc:sldMkLst>
      </pc:sldChg>
      <pc:sldChg chg="addSp delSp modSp add mod setBg">
        <pc:chgData name="Luis Mañez" userId="c84d000301b07f23" providerId="LiveId" clId="{AA9F5B55-EE38-4DEB-BCB5-4C83A5386757}" dt="2019-01-19T22:20:21.180" v="1221" actId="1076"/>
        <pc:sldMkLst>
          <pc:docMk/>
          <pc:sldMk cId="2623277431" sldId="285"/>
        </pc:sldMkLst>
        <pc:spChg chg="add mod">
          <ac:chgData name="Luis Mañez" userId="c84d000301b07f23" providerId="LiveId" clId="{AA9F5B55-EE38-4DEB-BCB5-4C83A5386757}" dt="2019-01-19T22:20:21.180" v="1221" actId="1076"/>
          <ac:spMkLst>
            <pc:docMk/>
            <pc:sldMk cId="2623277431" sldId="285"/>
            <ac:spMk id="4" creationId="{D141B5C9-84AC-45CB-B56B-8509BCC2D13A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8" creationId="{57845966-6EFC-468A-9CC7-BAB4B95854E7}"/>
          </ac:spMkLst>
        </pc:spChg>
        <pc:spChg chg="add del">
          <ac:chgData name="Luis Mañez" userId="c84d000301b07f23" providerId="LiveId" clId="{AA9F5B55-EE38-4DEB-BCB5-4C83A5386757}" dt="2019-01-19T22:19:43.067" v="1214" actId="26606"/>
          <ac:spMkLst>
            <pc:docMk/>
            <pc:sldMk cId="2623277431" sldId="285"/>
            <ac:spMk id="12" creationId="{ADAD1991-FFD1-4E94-ABAB-7560D33008E4}"/>
          </ac:spMkLst>
        </pc:spChg>
        <pc:picChg chg="add mod">
          <ac:chgData name="Luis Mañez" userId="c84d000301b07f23" providerId="LiveId" clId="{AA9F5B55-EE38-4DEB-BCB5-4C83A5386757}" dt="2019-01-19T22:19:46.182" v="1217" actId="26606"/>
          <ac:picMkLst>
            <pc:docMk/>
            <pc:sldMk cId="2623277431" sldId="285"/>
            <ac:picMk id="3" creationId="{7413BC73-B292-45E4-90A2-E8EAEFFEE03E}"/>
          </ac:picMkLst>
        </pc:picChg>
        <pc:picChg chg="add del">
          <ac:chgData name="Luis Mañez" userId="c84d000301b07f23" providerId="LiveId" clId="{AA9F5B55-EE38-4DEB-BCB5-4C83A5386757}" dt="2019-01-19T22:19:43.067" v="1214" actId="26606"/>
          <ac:picMkLst>
            <pc:docMk/>
            <pc:sldMk cId="2623277431" sldId="285"/>
            <ac:picMk id="10" creationId="{75554383-98AF-4A47-BB65-705FAAA4BE6A}"/>
          </ac:picMkLst>
        </pc:picChg>
      </pc:sldChg>
      <pc:sldChg chg="add del ord">
        <pc:chgData name="Luis Mañez" userId="c84d000301b07f23" providerId="LiveId" clId="{AA9F5B55-EE38-4DEB-BCB5-4C83A5386757}" dt="2019-01-19T19:10:40.353" v="75" actId="2696"/>
        <pc:sldMkLst>
          <pc:docMk/>
          <pc:sldMk cId="3301367384" sldId="285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37D321-B91B-446D-8A02-47059AC17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3456E1E-B400-436E-A9B3-28F9B20DB0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74279E3-BC56-4B8E-96DB-2983AD3F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6742364-6240-47B5-AA4D-5B06D992B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949FA35-C6A6-4888-A5E8-15FF854DC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6E4BA26-693F-48C7-B67A-B698EEB8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85FDBB2F-5B89-45CE-9C31-E01BAEA6F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D54892-56C3-4A04-9E65-216024DA1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533392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seño personalizad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C7C8E554-3FDF-459F-A8F4-EDF854F8A935}"/>
              </a:ext>
            </a:extLst>
          </p:cNvPr>
          <p:cNvSpPr/>
          <p:nvPr userDrawn="1"/>
        </p:nvSpPr>
        <p:spPr>
          <a:xfrm>
            <a:off x="0" y="6413721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1027906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3AB0683-8CFC-4E1E-9B82-4D0D2C036AE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0312" y="5504486"/>
            <a:ext cx="786871" cy="892535"/>
          </a:xfrm>
          <a:prstGeom prst="rect">
            <a:avLst/>
          </a:prstGeom>
        </p:spPr>
      </p:pic>
      <p:sp>
        <p:nvSpPr>
          <p:cNvPr id="14" name="Marcador de fecha 13">
            <a:extLst>
              <a:ext uri="{FF2B5EF4-FFF2-40B4-BE49-F238E27FC236}">
                <a16:creationId xmlns:a16="http://schemas.microsoft.com/office/drawing/2014/main" id="{83FD43D3-BE7F-4EDF-9B3B-DF0C79ECFEA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C76426A-DF8C-4B33-AC87-8CA5E8B7F10A}" type="datetimeFigureOut">
              <a:rPr lang="es-ES" smtClean="0"/>
              <a:pPr/>
              <a:t>21/01/2019</a:t>
            </a:fld>
            <a:endParaRPr lang="es-ES"/>
          </a:p>
        </p:txBody>
      </p:sp>
      <p:sp>
        <p:nvSpPr>
          <p:cNvPr id="15" name="Marcador de pie de página 14">
            <a:extLst>
              <a:ext uri="{FF2B5EF4-FFF2-40B4-BE49-F238E27FC236}">
                <a16:creationId xmlns:a16="http://schemas.microsoft.com/office/drawing/2014/main" id="{9499C88A-4D53-4D56-9323-867D9F2E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51762"/>
            <a:ext cx="41148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s-ES"/>
          </a:p>
        </p:txBody>
      </p:sp>
      <p:sp>
        <p:nvSpPr>
          <p:cNvPr id="16" name="Marcador de número de diapositiva 15">
            <a:extLst>
              <a:ext uri="{FF2B5EF4-FFF2-40B4-BE49-F238E27FC236}">
                <a16:creationId xmlns:a16="http://schemas.microsoft.com/office/drawing/2014/main" id="{0922C18C-0DCC-45B3-B7A9-B85F96E0F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51762"/>
            <a:ext cx="2743200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134C537-E200-477B-94A3-6E2D3ED69214}" type="slidenum">
              <a:rPr lang="es-ES" smtClean="0"/>
              <a:pPr/>
              <a:t>‹#›</a:t>
            </a:fld>
            <a:endParaRPr lang="es-ES"/>
          </a:p>
        </p:txBody>
      </p:sp>
      <p:sp>
        <p:nvSpPr>
          <p:cNvPr id="8" name="Título 7">
            <a:extLst>
              <a:ext uri="{FF2B5EF4-FFF2-40B4-BE49-F238E27FC236}">
                <a16:creationId xmlns:a16="http://schemas.microsoft.com/office/drawing/2014/main" id="{18272690-7287-416B-8A94-44BB66DE74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6587"/>
            <a:ext cx="10515600" cy="1171466"/>
          </a:xfr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Agradecimientos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BD1C815-A7C8-4F3F-BE7C-B232564465E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0528" y="2287093"/>
            <a:ext cx="2435357" cy="1219202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0EDC7B-1134-467F-9106-62366B463970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2352"/>
            <a:ext cx="2435357" cy="1219202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365F3544-FBC9-4C50-9A76-536AADDF048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8767" y="2294281"/>
            <a:ext cx="2435357" cy="1219202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4AC0F27D-2781-42F2-8FE3-7835A1C08AA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2246629"/>
            <a:ext cx="2435357" cy="1219202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0FE2668-5FB5-46A8-8964-59E2276EE83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7354" y="3436190"/>
            <a:ext cx="2435357" cy="1219202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879C937A-CB6A-4577-880A-A374D3955264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8" y="4769409"/>
            <a:ext cx="2435357" cy="1219202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F6DF2D33-366E-4332-BA07-56B1313BF4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93" y="3328992"/>
            <a:ext cx="2435357" cy="1219202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3F5F33B7-BE62-46C4-B206-E134859C1E38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0" y="3338168"/>
            <a:ext cx="2435357" cy="1219202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B46257BC-F1A9-4CC0-9026-53C1F0E2D9D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885" y="4769409"/>
            <a:ext cx="2435357" cy="1219202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05EE532A-5910-49B0-BF67-44F1BF8E92F6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97" y="1372037"/>
            <a:ext cx="2435357" cy="1219202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AF61162A-8FFA-45F7-88E5-D663A7D9496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121" y="1348863"/>
            <a:ext cx="2435357" cy="1219202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BB42F50C-1631-4AEC-A156-9D8737E758F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3496331"/>
            <a:ext cx="2435357" cy="121920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00376473-499D-4597-B9B5-578F3210587D}"/>
              </a:ext>
            </a:extLst>
          </p:cNvPr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0679" y="1356537"/>
            <a:ext cx="2435357" cy="1219202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960B0479-469D-4002-9186-41BA08242A8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855" y="4721757"/>
            <a:ext cx="2435357" cy="1219202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97BB04D5-BA71-4B26-971A-F1B09F09B2E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0883" y="4769409"/>
            <a:ext cx="2435357" cy="121920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F62DFB5B-86D8-49C0-8460-0DCAB81037F8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7006" y="2262918"/>
            <a:ext cx="2435357" cy="12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3187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3" hasCustomPrompt="1"/>
          </p:nvPr>
        </p:nvSpPr>
        <p:spPr>
          <a:xfrm>
            <a:off x="3664794" y="0"/>
            <a:ext cx="8527206" cy="6858000"/>
          </a:xfrm>
          <a:custGeom>
            <a:avLst/>
            <a:gdLst>
              <a:gd name="connsiteX0" fmla="*/ 2971144 w 8527206"/>
              <a:gd name="connsiteY0" fmla="*/ 0 h 6858000"/>
              <a:gd name="connsiteX1" fmla="*/ 7752484 w 8527206"/>
              <a:gd name="connsiteY1" fmla="*/ 0 h 6858000"/>
              <a:gd name="connsiteX2" fmla="*/ 7863964 w 8527206"/>
              <a:gd name="connsiteY2" fmla="*/ 173070 h 6858000"/>
              <a:gd name="connsiteX3" fmla="*/ 8367759 w 8527206"/>
              <a:gd name="connsiteY3" fmla="*/ 1196300 h 6858000"/>
              <a:gd name="connsiteX4" fmla="*/ 8527206 w 8527206"/>
              <a:gd name="connsiteY4" fmla="*/ 1631659 h 6858000"/>
              <a:gd name="connsiteX5" fmla="*/ 8527206 w 8527206"/>
              <a:gd name="connsiteY5" fmla="*/ 6858000 h 6858000"/>
              <a:gd name="connsiteX6" fmla="*/ 1968306 w 8527206"/>
              <a:gd name="connsiteY6" fmla="*/ 6858000 h 6858000"/>
              <a:gd name="connsiteX7" fmla="*/ 1963205 w 8527206"/>
              <a:gd name="connsiteY7" fmla="*/ 6855630 h 6858000"/>
              <a:gd name="connsiteX8" fmla="*/ 1098144 w 8527206"/>
              <a:gd name="connsiteY8" fmla="*/ 6340068 h 6858000"/>
              <a:gd name="connsiteX9" fmla="*/ 430707 w 8527206"/>
              <a:gd name="connsiteY9" fmla="*/ 5690993 h 6858000"/>
              <a:gd name="connsiteX10" fmla="*/ 561 w 8527206"/>
              <a:gd name="connsiteY10" fmla="*/ 4468699 h 6858000"/>
              <a:gd name="connsiteX11" fmla="*/ 47377 w 8527206"/>
              <a:gd name="connsiteY11" fmla="*/ 3944319 h 6858000"/>
              <a:gd name="connsiteX12" fmla="*/ 62248 w 8527206"/>
              <a:gd name="connsiteY12" fmla="*/ 3832572 h 6858000"/>
              <a:gd name="connsiteX13" fmla="*/ 108969 w 8527206"/>
              <a:gd name="connsiteY13" fmla="*/ 3658898 h 6858000"/>
              <a:gd name="connsiteX14" fmla="*/ 139210 w 8527206"/>
              <a:gd name="connsiteY14" fmla="*/ 3591318 h 6858000"/>
              <a:gd name="connsiteX15" fmla="*/ 486668 w 8527206"/>
              <a:gd name="connsiteY15" fmla="*/ 2814496 h 6858000"/>
              <a:gd name="connsiteX16" fmla="*/ 1140836 w 8527206"/>
              <a:gd name="connsiteY16" fmla="*/ 1857357 h 6858000"/>
              <a:gd name="connsiteX17" fmla="*/ 2283959 w 8527206"/>
              <a:gd name="connsiteY17" fmla="*/ 615316 h 6858000"/>
              <a:gd name="connsiteX18" fmla="*/ 2889393 w 8527206"/>
              <a:gd name="connsiteY18" fmla="*/ 6639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527206" h="6858000">
                <a:moveTo>
                  <a:pt x="2971144" y="0"/>
                </a:moveTo>
                <a:lnTo>
                  <a:pt x="7752484" y="0"/>
                </a:lnTo>
                <a:lnTo>
                  <a:pt x="7863964" y="173070"/>
                </a:lnTo>
                <a:cubicBezTo>
                  <a:pt x="8062644" y="498922"/>
                  <a:pt x="8227177" y="842128"/>
                  <a:pt x="8367759" y="1196300"/>
                </a:cubicBezTo>
                <a:lnTo>
                  <a:pt x="8527206" y="1631659"/>
                </a:lnTo>
                <a:lnTo>
                  <a:pt x="8527206" y="6858000"/>
                </a:lnTo>
                <a:lnTo>
                  <a:pt x="1968306" y="6858000"/>
                </a:lnTo>
                <a:lnTo>
                  <a:pt x="1963205" y="6855630"/>
                </a:lnTo>
                <a:cubicBezTo>
                  <a:pt x="1660296" y="6708000"/>
                  <a:pt x="1369305" y="6540949"/>
                  <a:pt x="1098144" y="6340068"/>
                </a:cubicBezTo>
                <a:cubicBezTo>
                  <a:pt x="846763" y="6153646"/>
                  <a:pt x="618854" y="5943079"/>
                  <a:pt x="430707" y="5690993"/>
                </a:cubicBezTo>
                <a:cubicBezTo>
                  <a:pt x="160576" y="5328514"/>
                  <a:pt x="10446" y="4923475"/>
                  <a:pt x="561" y="4468699"/>
                </a:cubicBezTo>
                <a:cubicBezTo>
                  <a:pt x="-3349" y="4292282"/>
                  <a:pt x="13298" y="4117477"/>
                  <a:pt x="47377" y="3944319"/>
                </a:cubicBezTo>
                <a:cubicBezTo>
                  <a:pt x="54591" y="3907531"/>
                  <a:pt x="57532" y="3870032"/>
                  <a:pt x="62248" y="3832572"/>
                </a:cubicBezTo>
                <a:cubicBezTo>
                  <a:pt x="77858" y="3774545"/>
                  <a:pt x="93468" y="3716519"/>
                  <a:pt x="108969" y="3658898"/>
                </a:cubicBezTo>
                <a:cubicBezTo>
                  <a:pt x="119050" y="3636370"/>
                  <a:pt x="131522" y="3614925"/>
                  <a:pt x="139210" y="3591318"/>
                </a:cubicBezTo>
                <a:cubicBezTo>
                  <a:pt x="227692" y="3320526"/>
                  <a:pt x="347049" y="3062829"/>
                  <a:pt x="486668" y="2814496"/>
                </a:cubicBezTo>
                <a:cubicBezTo>
                  <a:pt x="676736" y="2476606"/>
                  <a:pt x="899048" y="2160010"/>
                  <a:pt x="1140836" y="1857357"/>
                </a:cubicBezTo>
                <a:cubicBezTo>
                  <a:pt x="1492243" y="1416226"/>
                  <a:pt x="1878074" y="1006548"/>
                  <a:pt x="2283959" y="615316"/>
                </a:cubicBezTo>
                <a:cubicBezTo>
                  <a:pt x="2480507" y="426033"/>
                  <a:pt x="2681614" y="242218"/>
                  <a:pt x="2889393" y="66398"/>
                </a:cubicBezTo>
                <a:close/>
              </a:path>
            </a:pathLst>
          </a:cu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wrap="square" anchor="ctr">
            <a:noAutofit/>
          </a:bodyPr>
          <a:lstStyle>
            <a:lvl1pPr algn="ctr">
              <a:defRPr sz="16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1256987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DF81D293-0B87-4B41-BAF7-02CBC0D38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1810698-DADF-4575-91EC-BC5C75C6FA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F9F5DC-868D-4317-8620-701415C47B2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4406F1-D55D-4EF3-B6E5-F254E6012FCC}" type="datetimeFigureOut">
              <a:rPr lang="es-ES" smtClean="0"/>
              <a:t>21/01/2019</a:t>
            </a:fld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865D76D-4F78-45EB-813B-B96349766B3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C2F50A0-E56E-436D-930F-5C92E6EA7F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62D92-2B91-4EBB-B90A-3FC6785F5FB3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60" r:id="rId3"/>
    <p:sldLayoutId id="2147483662" r:id="rId4"/>
    <p:sldLayoutId id="2147483661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28.png"/><Relationship Id="rId10" Type="http://schemas.openxmlformats.org/officeDocument/2006/relationships/image" Target="../media/image33.jp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zureAD/microsoft-authentication-library-for-dotnet/wiki/Adal-to-Msal" TargetMode="External"/><Relationship Id="rId2" Type="http://schemas.openxmlformats.org/officeDocument/2006/relationships/hyperlink" Target="https://joonasw.net/view/azure-ad-v2-and-msal-from-dev-pov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AzureAD/microsoft-authentication-library-for-dotnet/wiki/scenarios" TargetMode="External"/><Relationship Id="rId4" Type="http://schemas.openxmlformats.org/officeDocument/2006/relationships/hyperlink" Target="https://docs.microsoft.com/en-us/azure/active-directory/develop/sample-v2-cod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netcoreconf.com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8A1A5789-0FBE-42C8-B265-E351B9713ED7}"/>
              </a:ext>
            </a:extLst>
          </p:cNvPr>
          <p:cNvSpPr txBox="1"/>
          <p:nvPr/>
        </p:nvSpPr>
        <p:spPr>
          <a:xfrm>
            <a:off x="385895" y="226503"/>
            <a:ext cx="20217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2019</a:t>
            </a:r>
            <a:endParaRPr lang="es-ES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249A9107-7CC1-417C-ACF6-D8FCDFA43E66}"/>
              </a:ext>
            </a:extLst>
          </p:cNvPr>
          <p:cNvSpPr txBox="1"/>
          <p:nvPr/>
        </p:nvSpPr>
        <p:spPr>
          <a:xfrm>
            <a:off x="769257" y="1985833"/>
            <a:ext cx="560422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66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400" b="1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A8748D-50CF-4BF8-A0BD-D01D82E607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257" y="5109029"/>
            <a:ext cx="1342229" cy="1522468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034FA022-7B61-4C8E-B2CA-2D957DA64C25}"/>
              </a:ext>
            </a:extLst>
          </p:cNvPr>
          <p:cNvSpPr txBox="1"/>
          <p:nvPr/>
        </p:nvSpPr>
        <p:spPr>
          <a:xfrm rot="21187121">
            <a:off x="888100" y="6089650"/>
            <a:ext cx="10791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 b="1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26/01/2018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711B393-719D-409E-8EB2-E7DF14C1357A}"/>
              </a:ext>
            </a:extLst>
          </p:cNvPr>
          <p:cNvSpPr txBox="1"/>
          <p:nvPr/>
        </p:nvSpPr>
        <p:spPr>
          <a:xfrm>
            <a:off x="820651" y="3093829"/>
            <a:ext cx="39550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Securing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.Net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Core APIs and </a:t>
            </a:r>
            <a:r>
              <a:rPr lang="en-US" sz="240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WebApps</a:t>
            </a:r>
            <a:r>
              <a:rPr lang="en-US" sz="24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 with Azure Active Directory</a:t>
            </a:r>
            <a:endParaRPr lang="es-ES" sz="2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F3D0B16-54D2-4B04-B9E5-587A4B429FB0}"/>
              </a:ext>
            </a:extLst>
          </p:cNvPr>
          <p:cNvSpPr txBox="1"/>
          <p:nvPr/>
        </p:nvSpPr>
        <p:spPr>
          <a:xfrm>
            <a:off x="2407640" y="5225891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Luis Mañez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F707A79-631D-4BCB-9292-933CCC3620A0}"/>
              </a:ext>
            </a:extLst>
          </p:cNvPr>
          <p:cNvSpPr txBox="1"/>
          <p:nvPr/>
        </p:nvSpPr>
        <p:spPr>
          <a:xfrm>
            <a:off x="2407640" y="5564445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Cloud Architect – ClearPeople LTD</a:t>
            </a:r>
            <a:endParaRPr lang="es-ES" sz="140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7F6AFB6-20C3-4BCF-B654-8D2757EE233F}"/>
              </a:ext>
            </a:extLst>
          </p:cNvPr>
          <p:cNvSpPr txBox="1"/>
          <p:nvPr/>
        </p:nvSpPr>
        <p:spPr>
          <a:xfrm>
            <a:off x="2407639" y="5872222"/>
            <a:ext cx="39550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@luismanez</a:t>
            </a:r>
          </a:p>
        </p:txBody>
      </p:sp>
    </p:spTree>
    <p:extLst>
      <p:ext uri="{BB962C8B-B14F-4D97-AF65-F5344CB8AC3E}">
        <p14:creationId xmlns:p14="http://schemas.microsoft.com/office/powerpoint/2010/main" val="19176109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790700" y="3297523"/>
            <a:ext cx="9815513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Securing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.Net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Core APIs and </a:t>
            </a:r>
            <a:r>
              <a:rPr lang="en-US" sz="4000" b="1" dirty="0" err="1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WebApps</a:t>
            </a:r>
            <a:r>
              <a:rPr lang="en-US" sz="4000" b="1" dirty="0">
                <a:solidFill>
                  <a:srgbClr val="561B64"/>
                </a:solidFill>
                <a:latin typeface="Segoe UI" panose="020B0502040204020203" pitchFamily="34" charset="0"/>
                <a:ea typeface="Titillium Light" charset="0"/>
                <a:cs typeface="Segoe UI" panose="020B0502040204020203" pitchFamily="34" charset="0"/>
              </a:rPr>
              <a:t> with Azure Active Directory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790700" y="4172857"/>
            <a:ext cx="691243" cy="0"/>
          </a:xfrm>
          <a:prstGeom prst="line">
            <a:avLst/>
          </a:prstGeom>
          <a:ln w="25400">
            <a:gradFill>
              <a:gsLst>
                <a:gs pos="0">
                  <a:srgbClr val="7030A0"/>
                </a:gs>
                <a:gs pos="100000">
                  <a:srgbClr val="82D5FE"/>
                </a:gs>
              </a:gsLst>
              <a:lin ang="27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625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0C1C39-9066-4A6B-8C79-E2D9687C81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Sponsors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8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D9D74E-CEF5-4D13-98E4-7FB01F905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Protocols</a:t>
            </a:r>
            <a:endParaRPr lang="es-E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EC6DA36-A967-4EB0-A56D-E2F459B08ACA}"/>
              </a:ext>
            </a:extLst>
          </p:cNvPr>
          <p:cNvSpPr/>
          <p:nvPr/>
        </p:nvSpPr>
        <p:spPr>
          <a:xfrm>
            <a:off x="350716" y="3254513"/>
            <a:ext cx="10715446" cy="2901926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1500D1F6-3C30-4C55-B690-DE90F203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06" y="3382590"/>
            <a:ext cx="1957118" cy="782847"/>
          </a:xfrm>
          <a:prstGeom prst="rect">
            <a:avLst/>
          </a:prstGeom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395CDD3-C859-4799-8D14-6812D260D093}"/>
              </a:ext>
            </a:extLst>
          </p:cNvPr>
          <p:cNvSpPr/>
          <p:nvPr/>
        </p:nvSpPr>
        <p:spPr>
          <a:xfrm>
            <a:off x="2373312" y="4389142"/>
            <a:ext cx="6849408" cy="1532030"/>
          </a:xfrm>
          <a:prstGeom prst="roundRect">
            <a:avLst>
              <a:gd name="adj" fmla="val 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CB33DA-8C92-4BBC-A436-C011873F72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06" y="4607533"/>
            <a:ext cx="1434172" cy="956115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ED0E897A-8274-4FB0-BD34-202014D5493C}"/>
              </a:ext>
            </a:extLst>
          </p:cNvPr>
          <p:cNvSpPr/>
          <p:nvPr/>
        </p:nvSpPr>
        <p:spPr>
          <a:xfrm>
            <a:off x="6488718" y="453638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Access Token</a:t>
            </a:r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7C43A42-FDB1-4367-B4B3-A537AEC2872D}"/>
              </a:ext>
            </a:extLst>
          </p:cNvPr>
          <p:cNvSpPr/>
          <p:nvPr/>
        </p:nvSpPr>
        <p:spPr>
          <a:xfrm>
            <a:off x="6488718" y="518381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Refresh</a:t>
            </a:r>
            <a:r>
              <a:rPr lang="es-ES" dirty="0"/>
              <a:t> Token</a:t>
            </a:r>
            <a:endParaRPr lang="en-US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D2318705-68A7-4E90-BA66-6350A1EBAF91}"/>
              </a:ext>
            </a:extLst>
          </p:cNvPr>
          <p:cNvSpPr/>
          <p:nvPr/>
        </p:nvSpPr>
        <p:spPr>
          <a:xfrm>
            <a:off x="3963014" y="4545761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Authorize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9A39FDB5-5EEB-45BD-8F6E-7E5335ED9C64}"/>
              </a:ext>
            </a:extLst>
          </p:cNvPr>
          <p:cNvSpPr/>
          <p:nvPr/>
        </p:nvSpPr>
        <p:spPr>
          <a:xfrm>
            <a:off x="3963014" y="5193194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/Token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17FA86C6-CDD4-4BC5-9E09-828EAA4215E2}"/>
              </a:ext>
            </a:extLst>
          </p:cNvPr>
          <p:cNvSpPr/>
          <p:nvPr/>
        </p:nvSpPr>
        <p:spPr>
          <a:xfrm>
            <a:off x="3181826" y="3553353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/</a:t>
            </a:r>
            <a:r>
              <a:rPr lang="es-ES" dirty="0" err="1"/>
              <a:t>UserInfo</a:t>
            </a:r>
            <a:r>
              <a:rPr lang="es-ES" dirty="0"/>
              <a:t> </a:t>
            </a:r>
            <a:r>
              <a:rPr lang="es-ES" dirty="0" err="1"/>
              <a:t>endpoint</a:t>
            </a:r>
            <a:endParaRPr lang="en-US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797D5DB-3A48-459C-ABBF-5BC930C59625}"/>
              </a:ext>
            </a:extLst>
          </p:cNvPr>
          <p:cNvSpPr/>
          <p:nvPr/>
        </p:nvSpPr>
        <p:spPr>
          <a:xfrm>
            <a:off x="5725734" y="3552886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err="1"/>
              <a:t>IdToken</a:t>
            </a:r>
            <a:endParaRPr lang="en-US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7C95D57-3430-4841-955D-FD1B41A783FF}"/>
              </a:ext>
            </a:extLst>
          </p:cNvPr>
          <p:cNvSpPr/>
          <p:nvPr/>
        </p:nvSpPr>
        <p:spPr>
          <a:xfrm>
            <a:off x="8269642" y="3552885"/>
            <a:ext cx="2325859" cy="442253"/>
          </a:xfrm>
          <a:prstGeom prst="roundRect">
            <a:avLst>
              <a:gd name="adj" fmla="val 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Discovery </a:t>
            </a:r>
            <a:r>
              <a:rPr lang="es-ES" dirty="0" err="1"/>
              <a:t>service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FC7A42-2FC5-40B6-9923-607383732138}"/>
              </a:ext>
            </a:extLst>
          </p:cNvPr>
          <p:cNvSpPr txBox="1"/>
          <p:nvPr/>
        </p:nvSpPr>
        <p:spPr>
          <a:xfrm>
            <a:off x="368010" y="1306007"/>
            <a:ext cx="10715447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/>
              <a:t>oAuth2</a:t>
            </a:r>
            <a:endParaRPr lang="es-ES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Authorization</a:t>
            </a:r>
            <a:r>
              <a:rPr lang="es-ES" dirty="0"/>
              <a:t> </a:t>
            </a:r>
            <a:r>
              <a:rPr lang="es-ES" u="sng" dirty="0" err="1"/>
              <a:t>framework</a:t>
            </a:r>
            <a:endParaRPr lang="es-ES" u="sng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2000" b="1" dirty="0" err="1"/>
              <a:t>OpenIdConnect</a:t>
            </a:r>
            <a:endParaRPr lang="es-ES" sz="2000" b="1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Built</a:t>
            </a:r>
            <a:r>
              <a:rPr lang="es-ES" dirty="0"/>
              <a:t> on top </a:t>
            </a:r>
            <a:r>
              <a:rPr lang="es-ES" dirty="0" err="1"/>
              <a:t>of</a:t>
            </a:r>
            <a:r>
              <a:rPr lang="es-ES" dirty="0"/>
              <a:t> </a:t>
            </a:r>
            <a:r>
              <a:rPr lang="es-ES" dirty="0" err="1"/>
              <a:t>oAuth</a:t>
            </a:r>
            <a:r>
              <a:rPr lang="es-ES" dirty="0"/>
              <a:t>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s-ES" dirty="0" err="1"/>
              <a:t>Provides</a:t>
            </a:r>
            <a:r>
              <a:rPr lang="es-ES" dirty="0"/>
              <a:t> </a:t>
            </a:r>
            <a:r>
              <a:rPr lang="es-ES" dirty="0" err="1"/>
              <a:t>Authentication</a:t>
            </a:r>
            <a:r>
              <a:rPr lang="es-ES" dirty="0"/>
              <a:t> </a:t>
            </a:r>
            <a:r>
              <a:rPr lang="es-ES" dirty="0" err="1"/>
              <a:t>capabilities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922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8EF736D6-9769-4C98-8004-10E783EDD47F}"/>
              </a:ext>
            </a:extLst>
          </p:cNvPr>
          <p:cNvSpPr/>
          <p:nvPr/>
        </p:nvSpPr>
        <p:spPr>
          <a:xfrm>
            <a:off x="981011" y="1659689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C7180C-1C87-4310-A4A4-C07660E4A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The </a:t>
            </a:r>
            <a:r>
              <a:rPr lang="es-ES" dirty="0" err="1"/>
              <a:t>Players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E9905DD-1728-45C0-B6FD-8CF9AEAE653C}"/>
              </a:ext>
            </a:extLst>
          </p:cNvPr>
          <p:cNvGrpSpPr/>
          <p:nvPr/>
        </p:nvGrpSpPr>
        <p:grpSpPr>
          <a:xfrm>
            <a:off x="1048260" y="1791374"/>
            <a:ext cx="1686453" cy="1456958"/>
            <a:chOff x="1796603" y="3913230"/>
            <a:chExt cx="1938269" cy="1674506"/>
          </a:xfrm>
        </p:grpSpPr>
        <p:pic>
          <p:nvPicPr>
            <p:cNvPr id="8" name="Picture 7" descr="A close up of a logo&#10;&#10;Description automatically generated">
              <a:extLst>
                <a:ext uri="{FF2B5EF4-FFF2-40B4-BE49-F238E27FC236}">
                  <a16:creationId xmlns:a16="http://schemas.microsoft.com/office/drawing/2014/main" id="{758896BD-8C2A-4B37-838F-B5D0D140D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6603" y="4113106"/>
              <a:ext cx="1474630" cy="1474630"/>
            </a:xfrm>
            <a:prstGeom prst="rect">
              <a:avLst/>
            </a:prstGeom>
          </p:spPr>
        </p:pic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FF404B29-B48C-4F78-BEAC-1FE08D94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07594" y="3913230"/>
              <a:ext cx="927278" cy="927278"/>
            </a:xfrm>
            <a:prstGeom prst="rect">
              <a:avLst/>
            </a:prstGeom>
          </p:spPr>
        </p:pic>
      </p:grpSp>
      <p:pic>
        <p:nvPicPr>
          <p:cNvPr id="18" name="Picture 17" descr="A close up of a logo&#10;&#10;Description automatically generated">
            <a:extLst>
              <a:ext uri="{FF2B5EF4-FFF2-40B4-BE49-F238E27FC236}">
                <a16:creationId xmlns:a16="http://schemas.microsoft.com/office/drawing/2014/main" id="{5EA2D174-5CD2-4239-828A-AA7D84AADD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8962" y="1715848"/>
            <a:ext cx="1048368" cy="1048368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7DFD278-EA6C-40BB-BEFF-3CD92D768B29}"/>
              </a:ext>
            </a:extLst>
          </p:cNvPr>
          <p:cNvSpPr txBox="1"/>
          <p:nvPr/>
        </p:nvSpPr>
        <p:spPr>
          <a:xfrm>
            <a:off x="2863459" y="1659689"/>
            <a:ext cx="219298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Client (AKA App)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Public</a:t>
            </a:r>
            <a:r>
              <a:rPr lang="es-ES" sz="1400" dirty="0"/>
              <a:t>: </a:t>
            </a:r>
            <a:r>
              <a:rPr lang="es-ES" sz="1400" dirty="0" err="1"/>
              <a:t>native</a:t>
            </a:r>
            <a:r>
              <a:rPr lang="es-ES" sz="1400" dirty="0"/>
              <a:t>, </a:t>
            </a:r>
            <a:r>
              <a:rPr lang="es-ES" sz="1400" dirty="0" err="1"/>
              <a:t>mobile</a:t>
            </a:r>
            <a:r>
              <a:rPr lang="es-ES" sz="1400" dirty="0"/>
              <a:t>, user </a:t>
            </a:r>
            <a:r>
              <a:rPr lang="es-ES" sz="1400" dirty="0" err="1"/>
              <a:t>agent</a:t>
            </a:r>
            <a:endParaRPr lang="es-ES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sz="1400" dirty="0" err="1"/>
              <a:t>Confidential</a:t>
            </a:r>
            <a:r>
              <a:rPr lang="es-ES" sz="1400" dirty="0"/>
              <a:t>: server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853FCB8-3CDF-4B15-BA11-ACFF57D94201}"/>
              </a:ext>
            </a:extLst>
          </p:cNvPr>
          <p:cNvGrpSpPr/>
          <p:nvPr/>
        </p:nvGrpSpPr>
        <p:grpSpPr>
          <a:xfrm>
            <a:off x="981010" y="3854144"/>
            <a:ext cx="4075439" cy="1180404"/>
            <a:chOff x="981010" y="3242524"/>
            <a:chExt cx="4075439" cy="1180404"/>
          </a:xfrm>
        </p:grpSpPr>
        <p:pic>
          <p:nvPicPr>
            <p:cNvPr id="4" name="Picture 3" descr="A close up of a logo&#10;&#10;Description automatically generated">
              <a:extLst>
                <a:ext uri="{FF2B5EF4-FFF2-40B4-BE49-F238E27FC236}">
                  <a16:creationId xmlns:a16="http://schemas.microsoft.com/office/drawing/2014/main" id="{8AE28F26-9D58-4EFC-A9A6-B3046DAD0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8260" y="3369087"/>
              <a:ext cx="927278" cy="927278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E9880C8-7141-4528-92D9-5528DDC07A00}"/>
                </a:ext>
              </a:extLst>
            </p:cNvPr>
            <p:cNvSpPr/>
            <p:nvPr/>
          </p:nvSpPr>
          <p:spPr>
            <a:xfrm>
              <a:off x="981010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C17E7FB-C1DB-4448-8320-CB9144179EF8}"/>
                </a:ext>
              </a:extLst>
            </p:cNvPr>
            <p:cNvSpPr txBox="1"/>
            <p:nvPr/>
          </p:nvSpPr>
          <p:spPr>
            <a:xfrm>
              <a:off x="2863459" y="3244038"/>
              <a:ext cx="183345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</a:t>
              </a:r>
              <a:r>
                <a:rPr lang="es-ES" dirty="0" err="1"/>
                <a:t>Owner</a:t>
              </a:r>
              <a:r>
                <a:rPr lang="es-ES" dirty="0"/>
                <a:t> </a:t>
              </a:r>
            </a:p>
            <a:p>
              <a:r>
                <a:rPr lang="es-ES" dirty="0"/>
                <a:t>(AKA User)</a:t>
              </a: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956AF47F-02FF-4CE7-A4C9-6065CD39AA2D}"/>
              </a:ext>
            </a:extLst>
          </p:cNvPr>
          <p:cNvSpPr/>
          <p:nvPr/>
        </p:nvSpPr>
        <p:spPr>
          <a:xfrm>
            <a:off x="7068300" y="1656674"/>
            <a:ext cx="4075439" cy="118040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FDC9A2-F308-4587-9BB7-E2C5BC759210}"/>
              </a:ext>
            </a:extLst>
          </p:cNvPr>
          <p:cNvSpPr txBox="1"/>
          <p:nvPr/>
        </p:nvSpPr>
        <p:spPr>
          <a:xfrm>
            <a:off x="8329362" y="1720512"/>
            <a:ext cx="2718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/>
              <a:t>Authorization</a:t>
            </a:r>
            <a:r>
              <a:rPr lang="es-ES" dirty="0"/>
              <a:t> Server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94D6055-9E7C-44CD-866B-622A9F9F952A}"/>
              </a:ext>
            </a:extLst>
          </p:cNvPr>
          <p:cNvGrpSpPr/>
          <p:nvPr/>
        </p:nvGrpSpPr>
        <p:grpSpPr>
          <a:xfrm>
            <a:off x="7068301" y="3854144"/>
            <a:ext cx="4075439" cy="1180404"/>
            <a:chOff x="7068301" y="3242524"/>
            <a:chExt cx="4075439" cy="1180404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A4F9A3F-8E0E-47ED-8E0A-7BA24C584B8C}"/>
                </a:ext>
              </a:extLst>
            </p:cNvPr>
            <p:cNvGrpSpPr/>
            <p:nvPr/>
          </p:nvGrpSpPr>
          <p:grpSpPr>
            <a:xfrm>
              <a:off x="7280052" y="3296024"/>
              <a:ext cx="927278" cy="972135"/>
              <a:chOff x="7325746" y="2493201"/>
              <a:chExt cx="927278" cy="97213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4DBA214D-111C-4061-8F73-20ECF98B05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2674" y="2493201"/>
                <a:ext cx="529199" cy="529199"/>
              </a:xfrm>
              <a:prstGeom prst="rect">
                <a:avLst/>
              </a:prstGeom>
            </p:spPr>
          </p:pic>
          <p:pic>
            <p:nvPicPr>
              <p:cNvPr id="15" name="Picture 14" descr="A close up of a logo&#10;&#10;Description automatically generated">
                <a:extLst>
                  <a:ext uri="{FF2B5EF4-FFF2-40B4-BE49-F238E27FC236}">
                    <a16:creationId xmlns:a16="http://schemas.microsoft.com/office/drawing/2014/main" id="{70A36E9D-04AB-425D-AB48-D9E1498D79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5746" y="2538058"/>
                <a:ext cx="927278" cy="927278"/>
              </a:xfrm>
              <a:prstGeom prst="rect">
                <a:avLst/>
              </a:prstGeom>
            </p:spPr>
          </p:pic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2B980E9-CD48-4E0E-80C9-B8EFB68EDDEF}"/>
                </a:ext>
              </a:extLst>
            </p:cNvPr>
            <p:cNvSpPr/>
            <p:nvPr/>
          </p:nvSpPr>
          <p:spPr>
            <a:xfrm>
              <a:off x="7068301" y="3242524"/>
              <a:ext cx="4075439" cy="118040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BD73106-2F52-4599-9205-8F5D737B2A17}"/>
                </a:ext>
              </a:extLst>
            </p:cNvPr>
            <p:cNvSpPr txBox="1"/>
            <p:nvPr/>
          </p:nvSpPr>
          <p:spPr>
            <a:xfrm>
              <a:off x="8316046" y="3296024"/>
              <a:ext cx="27189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err="1"/>
                <a:t>Resource</a:t>
              </a:r>
              <a:r>
                <a:rPr lang="es-ES" dirty="0"/>
                <a:t> Server</a:t>
              </a:r>
              <a:endParaRPr lang="en-US" dirty="0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5B436A83-FAC3-47D9-A470-8654F45BC8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7161" y="2494935"/>
            <a:ext cx="684286" cy="684286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A8B12C2D-7A95-4A51-AE14-0DD93FF1371D}"/>
              </a:ext>
            </a:extLst>
          </p:cNvPr>
          <p:cNvSpPr/>
          <p:nvPr/>
        </p:nvSpPr>
        <p:spPr>
          <a:xfrm>
            <a:off x="7033888" y="2494935"/>
            <a:ext cx="81476" cy="5274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A8BE57B9-6A2A-4786-9EC4-5792D82F6B23}"/>
              </a:ext>
            </a:extLst>
          </p:cNvPr>
          <p:cNvGrpSpPr/>
          <p:nvPr/>
        </p:nvGrpSpPr>
        <p:grpSpPr>
          <a:xfrm>
            <a:off x="6571201" y="2330511"/>
            <a:ext cx="994194" cy="869920"/>
            <a:chOff x="5942377" y="2325779"/>
            <a:chExt cx="994194" cy="86992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540D958-9C1B-4CBC-BCD1-6813D1EC0C06}"/>
                </a:ext>
              </a:extLst>
            </p:cNvPr>
            <p:cNvSpPr/>
            <p:nvPr/>
          </p:nvSpPr>
          <p:spPr>
            <a:xfrm>
              <a:off x="6420585" y="2764217"/>
              <a:ext cx="348810" cy="1303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4" name="Picture 33" descr="A close up of a logo&#10;&#10;Description automatically generated">
              <a:extLst>
                <a:ext uri="{FF2B5EF4-FFF2-40B4-BE49-F238E27FC236}">
                  <a16:creationId xmlns:a16="http://schemas.microsoft.com/office/drawing/2014/main" id="{81F2EBC0-6DB0-49D4-A8E0-FA540C4F0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42377" y="2325779"/>
              <a:ext cx="994194" cy="869920"/>
            </a:xfrm>
            <a:prstGeom prst="rect">
              <a:avLst/>
            </a:prstGeom>
          </p:spPr>
        </p:pic>
      </p:grpSp>
      <p:pic>
        <p:nvPicPr>
          <p:cNvPr id="41" name="Picture 40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4236ED60-0382-4976-AF41-95A04400FB8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242" y="4663263"/>
            <a:ext cx="646331" cy="646331"/>
          </a:xfrm>
          <a:prstGeom prst="ellipse">
            <a:avLst/>
          </a:prstGeom>
          <a:ln w="63500" cap="rnd">
            <a:noFill/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9AFFB920-5A16-4DB4-ADF9-3CD44803EE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8504" y="4650655"/>
            <a:ext cx="669652" cy="669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636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413BC73-B292-45E4-90A2-E8EAEFFEE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940" y="643466"/>
            <a:ext cx="9904120" cy="5571067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141B5C9-84AC-45CB-B56B-8509BCC2D13A}"/>
              </a:ext>
            </a:extLst>
          </p:cNvPr>
          <p:cNvSpPr/>
          <p:nvPr/>
        </p:nvSpPr>
        <p:spPr>
          <a:xfrm>
            <a:off x="3580896" y="6173601"/>
            <a:ext cx="861110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https://github.com/AzureAD/microsoft-authentication-library-for-dotnet/wiki/scenarios</a:t>
            </a:r>
          </a:p>
        </p:txBody>
      </p:sp>
    </p:spTree>
    <p:extLst>
      <p:ext uri="{BB962C8B-B14F-4D97-AF65-F5344CB8AC3E}">
        <p14:creationId xmlns:p14="http://schemas.microsoft.com/office/powerpoint/2010/main" val="26232774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C5845BF-5130-4B73-88FD-35096C68DE49}"/>
              </a:ext>
            </a:extLst>
          </p:cNvPr>
          <p:cNvSpPr/>
          <p:nvPr/>
        </p:nvSpPr>
        <p:spPr>
          <a:xfrm>
            <a:off x="773774" y="1318644"/>
            <a:ext cx="8754384" cy="28623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https://joonasw.net/view/azure-ad-v2-and-msal-from-dev-pov</a:t>
            </a:r>
            <a:endParaRPr lang="en-US" dirty="0"/>
          </a:p>
          <a:p>
            <a:endParaRPr lang="es-ES" dirty="0"/>
          </a:p>
          <a:p>
            <a:r>
              <a:rPr lang="en-US" dirty="0">
                <a:hlinkClick r:id="rId3"/>
              </a:rPr>
              <a:t>https://github.com/AzureAD/microsoft-authentication-library-for-dotnet/wiki/Adal-to-Msal</a:t>
            </a:r>
            <a:endParaRPr lang="en-US" dirty="0"/>
          </a:p>
          <a:p>
            <a:endParaRPr lang="es-ES" dirty="0"/>
          </a:p>
          <a:p>
            <a:r>
              <a:rPr lang="en-US" dirty="0">
                <a:hlinkClick r:id="rId4"/>
              </a:rPr>
              <a:t>https://docs.microsoft.com/en-us/azure/active-directory/develop/sample-v2-code</a:t>
            </a:r>
            <a:endParaRPr lang="en-US" dirty="0"/>
          </a:p>
          <a:p>
            <a:endParaRPr lang="es-ES" dirty="0"/>
          </a:p>
          <a:p>
            <a:r>
              <a:rPr lang="en-US" dirty="0">
                <a:hlinkClick r:id="rId5"/>
              </a:rPr>
              <a:t>https://github.com/AzureAD/microsoft-authentication-library-for-dotnet/wiki/scenarios</a:t>
            </a:r>
            <a:endParaRPr lang="en-US" dirty="0"/>
          </a:p>
          <a:p>
            <a:endParaRPr lang="en-US" dirty="0"/>
          </a:p>
          <a:p>
            <a:r>
              <a:rPr lang="en-US"/>
              <a:t>Manifest API: "</a:t>
            </a:r>
            <a:r>
              <a:rPr lang="en-US" dirty="0" err="1"/>
              <a:t>accessTokenAcceptedVersion</a:t>
            </a:r>
            <a:r>
              <a:rPr lang="en-US" dirty="0"/>
              <a:t>": 2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560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333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996B35D-E093-4E41-ACE9-1A585A6732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9CC697C3-64D3-4CC4-B858-183AF014A74E}"/>
              </a:ext>
            </a:extLst>
          </p:cNvPr>
          <p:cNvSpPr txBox="1"/>
          <p:nvPr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7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GRACIAS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0CFEC10-C209-4784-A902-7B092A9A82BB}"/>
              </a:ext>
            </a:extLst>
          </p:cNvPr>
          <p:cNvSpPr txBox="1"/>
          <p:nvPr/>
        </p:nvSpPr>
        <p:spPr>
          <a:xfrm>
            <a:off x="8157028" y="1422400"/>
            <a:ext cx="274895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Más información: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hlinkClick r:id="rId3"/>
              </a:rPr>
              <a:t>info@netcoreconf.com</a:t>
            </a:r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@Netcoreconf</a:t>
            </a: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endParaRPr lang="es-ES" sz="2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Visítanos en:</a:t>
            </a:r>
          </a:p>
          <a:p>
            <a:r>
              <a:rPr lang="es-ES" sz="2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2019.Netcoreconf.com</a:t>
            </a:r>
          </a:p>
        </p:txBody>
      </p:sp>
    </p:spTree>
    <p:extLst>
      <p:ext uri="{BB962C8B-B14F-4D97-AF65-F5344CB8AC3E}">
        <p14:creationId xmlns:p14="http://schemas.microsoft.com/office/powerpoint/2010/main" val="31131113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lowchart: Delay 41">
            <a:extLst>
              <a:ext uri="{FF2B5EF4-FFF2-40B4-BE49-F238E27FC236}">
                <a16:creationId xmlns:a16="http://schemas.microsoft.com/office/drawing/2014/main" id="{954F4398-7595-4582-9A40-157BA8E8F07A}"/>
              </a:ext>
            </a:extLst>
          </p:cNvPr>
          <p:cNvSpPr/>
          <p:nvPr/>
        </p:nvSpPr>
        <p:spPr>
          <a:xfrm rot="16200000">
            <a:off x="4059723" y="2815918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D3CFCC-571E-4472-87DC-5CEEE827A8DA}"/>
              </a:ext>
            </a:extLst>
          </p:cNvPr>
          <p:cNvSpPr txBox="1"/>
          <p:nvPr/>
        </p:nvSpPr>
        <p:spPr>
          <a:xfrm>
            <a:off x="3692402" y="2930314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1C77A5-638E-48D7-8529-3D36E5468FFD}"/>
              </a:ext>
            </a:extLst>
          </p:cNvPr>
          <p:cNvSpPr txBox="1"/>
          <p:nvPr/>
        </p:nvSpPr>
        <p:spPr>
          <a:xfrm>
            <a:off x="1380683" y="869513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9E3856-8E1E-4D73-9B3E-0E542E71839D}"/>
              </a:ext>
            </a:extLst>
          </p:cNvPr>
          <p:cNvSpPr txBox="1"/>
          <p:nvPr/>
        </p:nvSpPr>
        <p:spPr>
          <a:xfrm>
            <a:off x="5712270" y="5449882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Bellerose" pitchFamily="2" charset="0"/>
              </a:rPr>
              <a:t>sambori</a:t>
            </a:r>
            <a:endParaRPr lang="en-US" dirty="0">
              <a:latin typeface="Bellerose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D999C7-E9F1-4F9F-A6F7-48142F4D2D07}"/>
              </a:ext>
            </a:extLst>
          </p:cNvPr>
          <p:cNvSpPr txBox="1"/>
          <p:nvPr/>
        </p:nvSpPr>
        <p:spPr>
          <a:xfrm>
            <a:off x="9997844" y="5449882"/>
            <a:ext cx="1136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latin typeface="Coldiac Free" pitchFamily="2" charset="0"/>
              </a:rPr>
              <a:t>sambori</a:t>
            </a:r>
            <a:endParaRPr lang="en-US" dirty="0">
              <a:latin typeface="Coldiac Free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D8CB2A4-3AF1-4D77-9782-80B1D2EED229}"/>
              </a:ext>
            </a:extLst>
          </p:cNvPr>
          <p:cNvSpPr txBox="1"/>
          <p:nvPr/>
        </p:nvSpPr>
        <p:spPr>
          <a:xfrm>
            <a:off x="6613296" y="5342160"/>
            <a:ext cx="16209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latin typeface="Clear Sans Thin" panose="020B0203030202020304" pitchFamily="34" charset="0"/>
                <a:cs typeface="Clear Sans Thin" panose="020B0203030202020304" pitchFamily="34" charset="0"/>
              </a:rPr>
              <a:t>sambori</a:t>
            </a:r>
            <a:endParaRPr lang="en-US" sz="3200" dirty="0">
              <a:latin typeface="Clear Sans Thin" panose="020B0203030202020304" pitchFamily="34" charset="0"/>
              <a:cs typeface="Clear Sans Thin" panose="020B02030302020203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84094A-9E6F-4ABB-BB93-6F92257EB900}"/>
              </a:ext>
            </a:extLst>
          </p:cNvPr>
          <p:cNvSpPr txBox="1"/>
          <p:nvPr/>
        </p:nvSpPr>
        <p:spPr>
          <a:xfrm>
            <a:off x="8283764" y="5268090"/>
            <a:ext cx="1615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dirty="0">
                <a:latin typeface="Josefin Sans" pitchFamily="2" charset="0"/>
                <a:ea typeface="Josefin Sans" pitchFamily="2" charset="0"/>
              </a:rPr>
              <a:t>sambori</a:t>
            </a:r>
            <a:endParaRPr lang="en-US" sz="3600" dirty="0">
              <a:latin typeface="Josefin Sans" pitchFamily="2" charset="0"/>
              <a:ea typeface="Josefin Sans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B1857B7-4337-46ED-B378-FFD9B221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2646" y="313966"/>
            <a:ext cx="4378220" cy="123419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94C639-1EFF-4F4D-B04D-7F581761E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9836" y="1787656"/>
            <a:ext cx="3975705" cy="123419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3CFC842-E706-4EEB-B6BA-8380AC14E1D3}"/>
              </a:ext>
            </a:extLst>
          </p:cNvPr>
          <p:cNvSpPr/>
          <p:nvPr/>
        </p:nvSpPr>
        <p:spPr>
          <a:xfrm>
            <a:off x="2131581" y="2688699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CB33B7A-237B-4637-ACC5-4450508CEF87}"/>
              </a:ext>
            </a:extLst>
          </p:cNvPr>
          <p:cNvSpPr/>
          <p:nvPr/>
        </p:nvSpPr>
        <p:spPr>
          <a:xfrm>
            <a:off x="2265813" y="2623092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C0BC30-2B16-4A4C-8D98-A75BD79EC176}"/>
              </a:ext>
            </a:extLst>
          </p:cNvPr>
          <p:cNvSpPr/>
          <p:nvPr/>
        </p:nvSpPr>
        <p:spPr>
          <a:xfrm>
            <a:off x="2272876" y="2763380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0FD9BE0-229E-4100-8D61-BC5870731DF4}"/>
              </a:ext>
            </a:extLst>
          </p:cNvPr>
          <p:cNvSpPr/>
          <p:nvPr/>
        </p:nvSpPr>
        <p:spPr>
          <a:xfrm>
            <a:off x="2417205" y="2653372"/>
            <a:ext cx="121112" cy="199835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D4C5948-AA96-4C6A-B287-D43D5491B033}"/>
              </a:ext>
            </a:extLst>
          </p:cNvPr>
          <p:cNvSpPr/>
          <p:nvPr/>
        </p:nvSpPr>
        <p:spPr>
          <a:xfrm>
            <a:off x="2551437" y="2684656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65623C9-92ED-495D-A8F5-5039E076B1A9}"/>
              </a:ext>
            </a:extLst>
          </p:cNvPr>
          <p:cNvSpPr/>
          <p:nvPr/>
        </p:nvSpPr>
        <p:spPr>
          <a:xfrm>
            <a:off x="2677302" y="2618044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7B3D09-18D7-4EA1-AC6B-961DA84C3205}"/>
              </a:ext>
            </a:extLst>
          </p:cNvPr>
          <p:cNvSpPr/>
          <p:nvPr/>
        </p:nvSpPr>
        <p:spPr>
          <a:xfrm>
            <a:off x="2676945" y="2751268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D1AC42B-4BE2-4F6B-A869-4FB32C9B2EFB}"/>
              </a:ext>
            </a:extLst>
          </p:cNvPr>
          <p:cNvSpPr/>
          <p:nvPr/>
        </p:nvSpPr>
        <p:spPr>
          <a:xfrm>
            <a:off x="1999366" y="2689707"/>
            <a:ext cx="133224" cy="133224"/>
          </a:xfrm>
          <a:prstGeom prst="rect">
            <a:avLst/>
          </a:prstGeom>
          <a:solidFill>
            <a:srgbClr val="FF545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A38426-B3BE-45B5-B866-7EB12F41659E}"/>
              </a:ext>
            </a:extLst>
          </p:cNvPr>
          <p:cNvSpPr txBox="1"/>
          <p:nvPr/>
        </p:nvSpPr>
        <p:spPr>
          <a:xfrm>
            <a:off x="1754943" y="2060542"/>
            <a:ext cx="13628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solidFill>
                  <a:srgbClr val="EC5077"/>
                </a:solidFill>
                <a:latin typeface="Melon hunter" panose="02000503000000000000" pitchFamily="2" charset="0"/>
              </a:rPr>
              <a:t>s</a:t>
            </a:r>
            <a:r>
              <a:rPr lang="es-ES" sz="40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r>
              <a:rPr lang="es-ES" sz="40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r>
              <a:rPr lang="es-ES" sz="40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r>
              <a:rPr lang="es-ES" sz="40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r>
              <a:rPr lang="es-ES" sz="40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20" name="Picture 19" descr="A close up of a logo&#10;&#10;Description automatically generated">
            <a:extLst>
              <a:ext uri="{FF2B5EF4-FFF2-40B4-BE49-F238E27FC236}">
                <a16:creationId xmlns:a16="http://schemas.microsoft.com/office/drawing/2014/main" id="{0B586771-BB46-4D96-AA36-0C64B46F3B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9721" y="2809486"/>
            <a:ext cx="190616" cy="190616"/>
          </a:xfrm>
          <a:prstGeom prst="rect">
            <a:avLst/>
          </a:prstGeom>
        </p:spPr>
      </p:pic>
      <p:grpSp>
        <p:nvGrpSpPr>
          <p:cNvPr id="37" name="Group 36">
            <a:extLst>
              <a:ext uri="{FF2B5EF4-FFF2-40B4-BE49-F238E27FC236}">
                <a16:creationId xmlns:a16="http://schemas.microsoft.com/office/drawing/2014/main" id="{A3C2F58A-526C-4C28-BCFA-D5346EDAFBEF}"/>
              </a:ext>
            </a:extLst>
          </p:cNvPr>
          <p:cNvGrpSpPr/>
          <p:nvPr/>
        </p:nvGrpSpPr>
        <p:grpSpPr>
          <a:xfrm>
            <a:off x="876238" y="4184494"/>
            <a:ext cx="333746" cy="646331"/>
            <a:chOff x="888350" y="4184494"/>
            <a:chExt cx="333746" cy="646331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24476BA-B721-48D8-8B05-364BA1215D48}"/>
                </a:ext>
              </a:extLst>
            </p:cNvPr>
            <p:cNvSpPr/>
            <p:nvPr/>
          </p:nvSpPr>
          <p:spPr>
            <a:xfrm>
              <a:off x="910365" y="4416572"/>
              <a:ext cx="276538" cy="276538"/>
            </a:xfrm>
            <a:prstGeom prst="rect">
              <a:avLst/>
            </a:prstGeom>
            <a:solidFill>
              <a:srgbClr val="EAEAEA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FF7A8955-2374-4A80-8FDB-73C3C4EC332B}"/>
                </a:ext>
              </a:extLst>
            </p:cNvPr>
            <p:cNvSpPr/>
            <p:nvPr/>
          </p:nvSpPr>
          <p:spPr>
            <a:xfrm>
              <a:off x="888350" y="4184494"/>
              <a:ext cx="333746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s-ES" sz="3600" dirty="0">
                  <a:solidFill>
                    <a:srgbClr val="EC5077"/>
                  </a:solidFill>
                  <a:latin typeface="Melon hunter" panose="02000503000000000000" pitchFamily="2" charset="0"/>
                </a:rPr>
                <a:t>s</a:t>
              </a:r>
              <a:endParaRPr lang="en-US" sz="3600" dirty="0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9873CDC5-FFEF-4F42-9A7D-2C25D586538B}"/>
              </a:ext>
            </a:extLst>
          </p:cNvPr>
          <p:cNvSpPr/>
          <p:nvPr/>
        </p:nvSpPr>
        <p:spPr>
          <a:xfrm>
            <a:off x="1187080" y="434110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D9B143-D620-4886-A385-9D6B5AC07280}"/>
              </a:ext>
            </a:extLst>
          </p:cNvPr>
          <p:cNvSpPr/>
          <p:nvPr/>
        </p:nvSpPr>
        <p:spPr>
          <a:xfrm>
            <a:off x="1141195" y="4117325"/>
            <a:ext cx="36901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EA803E"/>
                </a:solidFill>
                <a:latin typeface="Melon hunter" panose="02000503000000000000" pitchFamily="2" charset="0"/>
              </a:rPr>
              <a:t>a</a:t>
            </a:r>
            <a:endParaRPr lang="en-US" sz="3600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93C213E-E1F4-47B7-A6D7-9C1EB18FFCAA}"/>
              </a:ext>
            </a:extLst>
          </p:cNvPr>
          <p:cNvSpPr/>
          <p:nvPr/>
        </p:nvSpPr>
        <p:spPr>
          <a:xfrm>
            <a:off x="1187080" y="4629929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DC1DB3-B1A7-46CA-8BEF-D9565FCE5A39}"/>
              </a:ext>
            </a:extLst>
          </p:cNvPr>
          <p:cNvSpPr/>
          <p:nvPr/>
        </p:nvSpPr>
        <p:spPr>
          <a:xfrm>
            <a:off x="1485633" y="448711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966ED26-2D11-48B0-AEF8-32E89F6E3045}"/>
              </a:ext>
            </a:extLst>
          </p:cNvPr>
          <p:cNvSpPr/>
          <p:nvPr/>
        </p:nvSpPr>
        <p:spPr>
          <a:xfrm>
            <a:off x="1432183" y="4266192"/>
            <a:ext cx="38343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B8777"/>
                </a:solidFill>
                <a:latin typeface="Melon hunter" panose="02000503000000000000" pitchFamily="2" charset="0"/>
              </a:rPr>
              <a:t>m</a:t>
            </a:r>
            <a:endParaRPr lang="en-US" sz="36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7C70408-E5E4-4A2C-9389-D689C3B2A0B9}"/>
              </a:ext>
            </a:extLst>
          </p:cNvPr>
          <p:cNvSpPr/>
          <p:nvPr/>
        </p:nvSpPr>
        <p:spPr>
          <a:xfrm>
            <a:off x="1785922" y="4440490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478E12C-EF60-4290-AF77-7CAC17C41359}"/>
              </a:ext>
            </a:extLst>
          </p:cNvPr>
          <p:cNvSpPr/>
          <p:nvPr/>
        </p:nvSpPr>
        <p:spPr>
          <a:xfrm>
            <a:off x="1750105" y="4255593"/>
            <a:ext cx="34817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5454"/>
                </a:solidFill>
                <a:latin typeface="Melon hunter" panose="02000503000000000000" pitchFamily="2" charset="0"/>
              </a:rPr>
              <a:t>b</a:t>
            </a:r>
            <a:endParaRPr lang="en-US" sz="360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5CA9A53-20FA-414F-A999-9E5543C0AEEE}"/>
              </a:ext>
            </a:extLst>
          </p:cNvPr>
          <p:cNvSpPr/>
          <p:nvPr/>
        </p:nvSpPr>
        <p:spPr>
          <a:xfrm>
            <a:off x="2083031" y="463598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6A2CD76-D465-4DCD-9C0C-47BE4ED66E18}"/>
              </a:ext>
            </a:extLst>
          </p:cNvPr>
          <p:cNvSpPr/>
          <p:nvPr/>
        </p:nvSpPr>
        <p:spPr>
          <a:xfrm>
            <a:off x="2085046" y="4348848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0627512-00E6-4811-9DCF-467601C13ACF}"/>
              </a:ext>
            </a:extLst>
          </p:cNvPr>
          <p:cNvSpPr/>
          <p:nvPr/>
        </p:nvSpPr>
        <p:spPr>
          <a:xfrm>
            <a:off x="2029717" y="4329266"/>
            <a:ext cx="3369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BD57"/>
                </a:solidFill>
                <a:latin typeface="Melon hunter" panose="02000503000000000000" pitchFamily="2" charset="0"/>
              </a:rPr>
              <a:t>o</a:t>
            </a:r>
            <a:endParaRPr lang="en-US" sz="36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67EB160-6578-4B1C-BC78-37C790234FBB}"/>
              </a:ext>
            </a:extLst>
          </p:cNvPr>
          <p:cNvSpPr/>
          <p:nvPr/>
        </p:nvSpPr>
        <p:spPr>
          <a:xfrm>
            <a:off x="2371053" y="3894267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E2ED7A9-E1B6-48E4-A6A7-FB81A9EEA824}"/>
              </a:ext>
            </a:extLst>
          </p:cNvPr>
          <p:cNvSpPr/>
          <p:nvPr/>
        </p:nvSpPr>
        <p:spPr>
          <a:xfrm>
            <a:off x="2649608" y="4511945"/>
            <a:ext cx="276538" cy="276538"/>
          </a:xfrm>
          <a:prstGeom prst="rect">
            <a:avLst/>
          </a:prstGeom>
          <a:solidFill>
            <a:srgbClr val="EAEAEA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C0F0E6-ACFD-4E63-AE84-1097E0F79843}"/>
              </a:ext>
            </a:extLst>
          </p:cNvPr>
          <p:cNvSpPr/>
          <p:nvPr/>
        </p:nvSpPr>
        <p:spPr>
          <a:xfrm>
            <a:off x="2366669" y="4201090"/>
            <a:ext cx="32573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3600" dirty="0">
                <a:solidFill>
                  <a:srgbClr val="FFE887"/>
                </a:solidFill>
                <a:latin typeface="Melon hunter" panose="02000503000000000000" pitchFamily="2" charset="0"/>
              </a:rPr>
              <a:t>r</a:t>
            </a:r>
            <a:endParaRPr 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DA2437-535A-4D0C-8773-007CB351362D}"/>
              </a:ext>
            </a:extLst>
          </p:cNvPr>
          <p:cNvSpPr txBox="1"/>
          <p:nvPr/>
        </p:nvSpPr>
        <p:spPr>
          <a:xfrm>
            <a:off x="2646515" y="4153716"/>
            <a:ext cx="263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000" dirty="0">
                <a:latin typeface="Melon hunter" panose="02000503000000000000" pitchFamily="2" charset="0"/>
              </a:rPr>
              <a:t>i</a:t>
            </a:r>
            <a:endParaRPr lang="en-US" sz="4000" dirty="0">
              <a:latin typeface="Melon hunter" panose="02000503000000000000" pitchFamily="2" charset="0"/>
            </a:endParaRPr>
          </a:p>
        </p:txBody>
      </p:sp>
      <p:pic>
        <p:nvPicPr>
          <p:cNvPr id="51" name="Picture 50" descr="A close up of a logo&#10;&#10;Description automatically generated">
            <a:extLst>
              <a:ext uri="{FF2B5EF4-FFF2-40B4-BE49-F238E27FC236}">
                <a16:creationId xmlns:a16="http://schemas.microsoft.com/office/drawing/2014/main" id="{88524682-8C8C-4AF3-81F3-7A4A14217150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1225722" y="4678946"/>
            <a:ext cx="190616" cy="190616"/>
          </a:xfrm>
          <a:prstGeom prst="rect">
            <a:avLst/>
          </a:prstGeom>
        </p:spPr>
      </p:pic>
      <p:pic>
        <p:nvPicPr>
          <p:cNvPr id="52" name="Picture 51" descr="A close up of a logo&#10;&#10;Description automatically generated">
            <a:extLst>
              <a:ext uri="{FF2B5EF4-FFF2-40B4-BE49-F238E27FC236}">
                <a16:creationId xmlns:a16="http://schemas.microsoft.com/office/drawing/2014/main" id="{04235BAC-176C-4655-A65C-6605E3C2E8B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714654">
            <a:off x="2124059" y="4403657"/>
            <a:ext cx="190616" cy="190616"/>
          </a:xfrm>
          <a:prstGeom prst="rect">
            <a:avLst/>
          </a:prstGeom>
        </p:spPr>
      </p:pic>
      <p:sp>
        <p:nvSpPr>
          <p:cNvPr id="53" name="Flowchart: Delay 52">
            <a:extLst>
              <a:ext uri="{FF2B5EF4-FFF2-40B4-BE49-F238E27FC236}">
                <a16:creationId xmlns:a16="http://schemas.microsoft.com/office/drawing/2014/main" id="{F8D2F1B4-0C94-488D-BF58-ACAF098D3A1A}"/>
              </a:ext>
            </a:extLst>
          </p:cNvPr>
          <p:cNvSpPr/>
          <p:nvPr/>
        </p:nvSpPr>
        <p:spPr>
          <a:xfrm rot="16200000">
            <a:off x="5534845" y="1114236"/>
            <a:ext cx="369332" cy="369332"/>
          </a:xfrm>
          <a:prstGeom prst="flowChartDelay">
            <a:avLst/>
          </a:prstGeom>
          <a:solidFill>
            <a:srgbClr val="EA80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51BE72-5E16-4014-A82C-B0F32E798179}"/>
              </a:ext>
            </a:extLst>
          </p:cNvPr>
          <p:cNvSpPr txBox="1"/>
          <p:nvPr/>
        </p:nvSpPr>
        <p:spPr>
          <a:xfrm>
            <a:off x="5565487" y="1114236"/>
            <a:ext cx="3930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bg1"/>
                </a:solidFill>
              </a:rPr>
              <a:t>1</a:t>
            </a: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5" name="Picture 54" descr="A close up of a logo&#10;&#10;Description automatically generated">
            <a:extLst>
              <a:ext uri="{FF2B5EF4-FFF2-40B4-BE49-F238E27FC236}">
                <a16:creationId xmlns:a16="http://schemas.microsoft.com/office/drawing/2014/main" id="{2B4D1B0F-59DF-42AA-80F1-EFEBC4727B6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580" y="1203594"/>
            <a:ext cx="190616" cy="190616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504A8B15-DAF1-4E8C-894E-FB16EAF83CA7}"/>
              </a:ext>
            </a:extLst>
          </p:cNvPr>
          <p:cNvSpPr txBox="1"/>
          <p:nvPr/>
        </p:nvSpPr>
        <p:spPr>
          <a:xfrm>
            <a:off x="5262940" y="137435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5B99417C-3635-4296-95D8-7F85684835C2}"/>
              </a:ext>
            </a:extLst>
          </p:cNvPr>
          <p:cNvGrpSpPr/>
          <p:nvPr/>
        </p:nvGrpSpPr>
        <p:grpSpPr>
          <a:xfrm>
            <a:off x="3844802" y="3924048"/>
            <a:ext cx="1418138" cy="957126"/>
            <a:chOff x="3844802" y="4391014"/>
            <a:chExt cx="925253" cy="490160"/>
          </a:xfrm>
        </p:grpSpPr>
        <p:sp>
          <p:nvSpPr>
            <p:cNvPr id="57" name="Flowchart: Delay 56">
              <a:extLst>
                <a:ext uri="{FF2B5EF4-FFF2-40B4-BE49-F238E27FC236}">
                  <a16:creationId xmlns:a16="http://schemas.microsoft.com/office/drawing/2014/main" id="{F90A5703-6BF4-4DB8-ADF9-40F3819ED4AE}"/>
                </a:ext>
              </a:extLst>
            </p:cNvPr>
            <p:cNvSpPr/>
            <p:nvPr/>
          </p:nvSpPr>
          <p:spPr>
            <a:xfrm rot="16200000">
              <a:off x="4212123" y="4397446"/>
              <a:ext cx="190615" cy="287411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A5FBC8CB-19BD-45B6-84BA-DE60C856EF78}"/>
                </a:ext>
              </a:extLst>
            </p:cNvPr>
            <p:cNvSpPr txBox="1"/>
            <p:nvPr/>
          </p:nvSpPr>
          <p:spPr>
            <a:xfrm>
              <a:off x="3844802" y="4511842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>
                  <a:solidFill>
                    <a:srgbClr val="EC5077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dirty="0">
                <a:solidFill>
                  <a:srgbClr val="EC5077"/>
                </a:solidFill>
                <a:latin typeface="TYPO COMICS Light DEMO" panose="02000500000000000000" pitchFamily="2" charset="0"/>
              </a:endParaRPr>
            </a:p>
          </p:txBody>
        </p:sp>
        <p:pic>
          <p:nvPicPr>
            <p:cNvPr id="59" name="Picture 58" descr="A close up of a logo&#10;&#10;Description automatically generated">
              <a:extLst>
                <a:ext uri="{FF2B5EF4-FFF2-40B4-BE49-F238E27FC236}">
                  <a16:creationId xmlns:a16="http://schemas.microsoft.com/office/drawing/2014/main" id="{E60B37AE-E934-4B4E-9D94-846A3B254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2121" y="4391014"/>
              <a:ext cx="190616" cy="190616"/>
            </a:xfrm>
            <a:prstGeom prst="rect">
              <a:avLst/>
            </a:prstGeom>
          </p:spPr>
        </p:pic>
      </p:grpSp>
      <p:sp>
        <p:nvSpPr>
          <p:cNvPr id="61" name="Flowchart: Delay 60">
            <a:extLst>
              <a:ext uri="{FF2B5EF4-FFF2-40B4-BE49-F238E27FC236}">
                <a16:creationId xmlns:a16="http://schemas.microsoft.com/office/drawing/2014/main" id="{2C319685-197C-48D6-9776-6623D08A061D}"/>
              </a:ext>
            </a:extLst>
          </p:cNvPr>
          <p:cNvSpPr/>
          <p:nvPr/>
        </p:nvSpPr>
        <p:spPr>
          <a:xfrm rot="16200000">
            <a:off x="5634770" y="2967099"/>
            <a:ext cx="466276" cy="7630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A11BE3A-84B3-4D48-B090-A55B6B41161D}"/>
              </a:ext>
            </a:extLst>
          </p:cNvPr>
          <p:cNvSpPr txBox="1"/>
          <p:nvPr/>
        </p:nvSpPr>
        <p:spPr>
          <a:xfrm>
            <a:off x="5405280" y="329020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3" name="Picture 62" descr="A close up of a logo&#10;&#10;Description automatically generated">
            <a:extLst>
              <a:ext uri="{FF2B5EF4-FFF2-40B4-BE49-F238E27FC236}">
                <a16:creationId xmlns:a16="http://schemas.microsoft.com/office/drawing/2014/main" id="{F9F685D9-8BEB-43A4-A927-C73B305023E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845" y="3127580"/>
            <a:ext cx="260121" cy="260121"/>
          </a:xfrm>
          <a:prstGeom prst="rect">
            <a:avLst/>
          </a:prstGeom>
        </p:spPr>
      </p:pic>
      <p:sp>
        <p:nvSpPr>
          <p:cNvPr id="67" name="Flowchart: Delay 66">
            <a:extLst>
              <a:ext uri="{FF2B5EF4-FFF2-40B4-BE49-F238E27FC236}">
                <a16:creationId xmlns:a16="http://schemas.microsoft.com/office/drawing/2014/main" id="{331869DB-BB62-4E36-9DB4-A56585A1E33E}"/>
              </a:ext>
            </a:extLst>
          </p:cNvPr>
          <p:cNvSpPr/>
          <p:nvPr/>
        </p:nvSpPr>
        <p:spPr>
          <a:xfrm rot="16200000">
            <a:off x="6859938" y="4087607"/>
            <a:ext cx="190615" cy="287411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BE7E2BC-2D4A-4180-AB49-BA024D50A94E}"/>
              </a:ext>
            </a:extLst>
          </p:cNvPr>
          <p:cNvSpPr txBox="1"/>
          <p:nvPr/>
        </p:nvSpPr>
        <p:spPr>
          <a:xfrm>
            <a:off x="7021432" y="4081175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pic>
        <p:nvPicPr>
          <p:cNvPr id="69" name="Picture 68" descr="A close up of a logo&#10;&#10;Description automatically generated">
            <a:extLst>
              <a:ext uri="{FF2B5EF4-FFF2-40B4-BE49-F238E27FC236}">
                <a16:creationId xmlns:a16="http://schemas.microsoft.com/office/drawing/2014/main" id="{2A154324-FB4B-4257-BB2C-E3F948AB3532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9936" y="4141733"/>
            <a:ext cx="190616" cy="190616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E0BE9742-A218-42D8-BC9C-DD5E36239787}"/>
              </a:ext>
            </a:extLst>
          </p:cNvPr>
          <p:cNvGrpSpPr/>
          <p:nvPr/>
        </p:nvGrpSpPr>
        <p:grpSpPr>
          <a:xfrm>
            <a:off x="8544496" y="4005539"/>
            <a:ext cx="252400" cy="321055"/>
            <a:chOff x="8483936" y="3878367"/>
            <a:chExt cx="252400" cy="321055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CDF7535D-3A32-44AE-AD4A-5C055D886CC0}"/>
                </a:ext>
              </a:extLst>
            </p:cNvPr>
            <p:cNvSpPr/>
            <p:nvPr/>
          </p:nvSpPr>
          <p:spPr>
            <a:xfrm>
              <a:off x="8483936" y="3878367"/>
              <a:ext cx="252400" cy="152745"/>
            </a:xfrm>
            <a:prstGeom prst="rect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lowchart: Delay 70">
              <a:extLst>
                <a:ext uri="{FF2B5EF4-FFF2-40B4-BE49-F238E27FC236}">
                  <a16:creationId xmlns:a16="http://schemas.microsoft.com/office/drawing/2014/main" id="{A3FFE41E-0D4D-4601-90BE-3F79230693C6}"/>
                </a:ext>
              </a:extLst>
            </p:cNvPr>
            <p:cNvSpPr/>
            <p:nvPr/>
          </p:nvSpPr>
          <p:spPr>
            <a:xfrm rot="5400000">
              <a:off x="8533764" y="3996850"/>
              <a:ext cx="152744" cy="252400"/>
            </a:xfrm>
            <a:prstGeom prst="flowChartDelay">
              <a:avLst/>
            </a:prstGeom>
            <a:solidFill>
              <a:srgbClr val="EAEA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Picture 71" descr="A close up of a logo&#10;&#10;Description automatically generated">
              <a:extLst>
                <a:ext uri="{FF2B5EF4-FFF2-40B4-BE49-F238E27FC236}">
                  <a16:creationId xmlns:a16="http://schemas.microsoft.com/office/drawing/2014/main" id="{BE6E7C0C-A55B-4C86-A653-447AFC03BE3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4828" y="3949565"/>
              <a:ext cx="190616" cy="190616"/>
            </a:xfrm>
            <a:prstGeom prst="rect">
              <a:avLst/>
            </a:prstGeom>
          </p:spPr>
        </p:pic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DC802BC-95B6-4D0B-8DF5-EA6BB767AC9F}"/>
              </a:ext>
            </a:extLst>
          </p:cNvPr>
          <p:cNvSpPr txBox="1"/>
          <p:nvPr/>
        </p:nvSpPr>
        <p:spPr>
          <a:xfrm>
            <a:off x="8679305" y="3924048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sambori</a:t>
            </a:r>
            <a:endParaRPr lang="en-US" dirty="0">
              <a:solidFill>
                <a:srgbClr val="EC5077"/>
              </a:solidFill>
              <a:latin typeface="TYPO COMICS Light DEMO" panose="02000500000000000000" pitchFamily="2" charset="0"/>
            </a:endParaRPr>
          </a:p>
        </p:txBody>
      </p:sp>
      <p:sp>
        <p:nvSpPr>
          <p:cNvPr id="75" name="Flowchart: Delay 74">
            <a:extLst>
              <a:ext uri="{FF2B5EF4-FFF2-40B4-BE49-F238E27FC236}">
                <a16:creationId xmlns:a16="http://schemas.microsoft.com/office/drawing/2014/main" id="{7141A756-E717-4F38-B21D-C0F5E396FFDF}"/>
              </a:ext>
            </a:extLst>
          </p:cNvPr>
          <p:cNvSpPr/>
          <p:nvPr/>
        </p:nvSpPr>
        <p:spPr>
          <a:xfrm rot="16200000">
            <a:off x="3758861" y="1011807"/>
            <a:ext cx="360171" cy="364927"/>
          </a:xfrm>
          <a:prstGeom prst="flowChartDelay">
            <a:avLst/>
          </a:prstGeom>
          <a:solidFill>
            <a:srgbClr val="EAEA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6" name="Picture 75" descr="A close up of a logo&#10;&#10;Description automatically generated">
            <a:extLst>
              <a:ext uri="{FF2B5EF4-FFF2-40B4-BE49-F238E27FC236}">
                <a16:creationId xmlns:a16="http://schemas.microsoft.com/office/drawing/2014/main" id="{F31D523F-2239-45D8-948E-A415E01C8947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119" y="927492"/>
            <a:ext cx="287411" cy="287411"/>
          </a:xfrm>
          <a:prstGeom prst="rect">
            <a:avLst/>
          </a:prstGeom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DA6B552-3A50-4FC6-9912-74B50975021B}"/>
              </a:ext>
            </a:extLst>
          </p:cNvPr>
          <p:cNvSpPr/>
          <p:nvPr/>
        </p:nvSpPr>
        <p:spPr>
          <a:xfrm>
            <a:off x="3646999" y="1114236"/>
            <a:ext cx="5725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sam</a:t>
            </a:r>
          </a:p>
          <a:p>
            <a:r>
              <a:rPr lang="es-ES" dirty="0">
                <a:solidFill>
                  <a:srgbClr val="EC5077"/>
                </a:solidFill>
                <a:latin typeface="TYPO COMICS Light DEMO" panose="02000500000000000000" pitchFamily="2" charset="0"/>
              </a:rPr>
              <a:t>bori</a:t>
            </a:r>
            <a:endParaRPr lang="en-US" dirty="0"/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7B8E85A1-3D25-4D65-B416-4DEC2F9D0049}"/>
              </a:ext>
            </a:extLst>
          </p:cNvPr>
          <p:cNvGrpSpPr/>
          <p:nvPr/>
        </p:nvGrpSpPr>
        <p:grpSpPr>
          <a:xfrm>
            <a:off x="2585767" y="5383452"/>
            <a:ext cx="1038353" cy="914400"/>
            <a:chOff x="2569691" y="5383453"/>
            <a:chExt cx="852562" cy="656175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D2902ED3-64B1-4C1D-9DD3-2AEE1888C70A}"/>
                </a:ext>
              </a:extLst>
            </p:cNvPr>
            <p:cNvSpPr/>
            <p:nvPr/>
          </p:nvSpPr>
          <p:spPr>
            <a:xfrm>
              <a:off x="2905866" y="5659363"/>
              <a:ext cx="324895" cy="329123"/>
            </a:xfrm>
            <a:prstGeom prst="rect">
              <a:avLst/>
            </a:prstGeom>
            <a:solidFill>
              <a:srgbClr val="FB877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5930B24-6327-4F25-BFEA-A7B9AA151ACA}"/>
                </a:ext>
              </a:extLst>
            </p:cNvPr>
            <p:cNvSpPr/>
            <p:nvPr/>
          </p:nvSpPr>
          <p:spPr>
            <a:xfrm>
              <a:off x="2569691" y="5663591"/>
              <a:ext cx="324896" cy="324896"/>
            </a:xfrm>
            <a:prstGeom prst="rect">
              <a:avLst/>
            </a:prstGeom>
            <a:solidFill>
              <a:srgbClr val="FFBD57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Flowchart: Delay 90">
              <a:extLst>
                <a:ext uri="{FF2B5EF4-FFF2-40B4-BE49-F238E27FC236}">
                  <a16:creationId xmlns:a16="http://schemas.microsoft.com/office/drawing/2014/main" id="{C6EF7EC5-2956-49F7-8E0F-81B73B96B6B0}"/>
                </a:ext>
              </a:extLst>
            </p:cNvPr>
            <p:cNvSpPr/>
            <p:nvPr/>
          </p:nvSpPr>
          <p:spPr>
            <a:xfrm rot="16200000">
              <a:off x="2737780" y="5215366"/>
              <a:ext cx="324895" cy="661070"/>
            </a:xfrm>
            <a:prstGeom prst="flowChartDelay">
              <a:avLst/>
            </a:prstGeom>
            <a:solidFill>
              <a:srgbClr val="FF5454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9CA53EB-0BFE-4358-89C4-8C67FC708872}"/>
                </a:ext>
              </a:extLst>
            </p:cNvPr>
            <p:cNvSpPr txBox="1"/>
            <p:nvPr/>
          </p:nvSpPr>
          <p:spPr>
            <a:xfrm>
              <a:off x="2596386" y="5808796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latin typeface="TYPO COMICS Light DEMO" panose="02000500000000000000" pitchFamily="2" charset="0"/>
              </a:endParaRPr>
            </a:p>
          </p:txBody>
        </p:sp>
        <p:pic>
          <p:nvPicPr>
            <p:cNvPr id="81" name="Picture 80" descr="A close up of a logo&#10;&#10;Description automatically generated">
              <a:extLst>
                <a:ext uri="{FF2B5EF4-FFF2-40B4-BE49-F238E27FC236}">
                  <a16:creationId xmlns:a16="http://schemas.microsoft.com/office/drawing/2014/main" id="{9F468586-C67E-4E0D-90E4-5487C6901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5419" y="5514028"/>
              <a:ext cx="258336" cy="329123"/>
            </a:xfrm>
            <a:prstGeom prst="rect">
              <a:avLst/>
            </a:prstGeom>
          </p:spPr>
        </p:pic>
      </p:grpSp>
      <p:sp>
        <p:nvSpPr>
          <p:cNvPr id="100" name="Rectangle 99">
            <a:extLst>
              <a:ext uri="{FF2B5EF4-FFF2-40B4-BE49-F238E27FC236}">
                <a16:creationId xmlns:a16="http://schemas.microsoft.com/office/drawing/2014/main" id="{22AA4527-0343-4E1D-AFE6-E708819E53E1}"/>
              </a:ext>
            </a:extLst>
          </p:cNvPr>
          <p:cNvSpPr/>
          <p:nvPr/>
        </p:nvSpPr>
        <p:spPr>
          <a:xfrm>
            <a:off x="4121409" y="5449882"/>
            <a:ext cx="805131" cy="846687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" name="Picture 98" descr="A close up of a logo&#10;&#10;Description automatically generated">
            <a:extLst>
              <a:ext uri="{FF2B5EF4-FFF2-40B4-BE49-F238E27FC236}">
                <a16:creationId xmlns:a16="http://schemas.microsoft.com/office/drawing/2014/main" id="{89C8A6AE-DDD7-4CD3-BC06-EE3D6872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9145" y="5520378"/>
            <a:ext cx="314633" cy="458643"/>
          </a:xfrm>
          <a:prstGeom prst="rect">
            <a:avLst/>
          </a:prstGeom>
        </p:spPr>
      </p:pic>
      <p:sp>
        <p:nvSpPr>
          <p:cNvPr id="102" name="Rectangle 101">
            <a:extLst>
              <a:ext uri="{FF2B5EF4-FFF2-40B4-BE49-F238E27FC236}">
                <a16:creationId xmlns:a16="http://schemas.microsoft.com/office/drawing/2014/main" id="{5295AA65-CB64-471D-B91A-2568EFC3D6D6}"/>
              </a:ext>
            </a:extLst>
          </p:cNvPr>
          <p:cNvSpPr/>
          <p:nvPr/>
        </p:nvSpPr>
        <p:spPr>
          <a:xfrm>
            <a:off x="5712270" y="4508831"/>
            <a:ext cx="669212" cy="669212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A2E93115-59B3-44BE-922F-4B20A3FA52E0}"/>
              </a:ext>
            </a:extLst>
          </p:cNvPr>
          <p:cNvSpPr txBox="1"/>
          <p:nvPr/>
        </p:nvSpPr>
        <p:spPr>
          <a:xfrm>
            <a:off x="5648626" y="4930529"/>
            <a:ext cx="8258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900" spc="300" dirty="0">
                <a:solidFill>
                  <a:schemeClr val="bg1"/>
                </a:solidFill>
                <a:latin typeface="TYPO COMICS Light DEMO" panose="02000500000000000000" pitchFamily="2" charset="0"/>
              </a:rPr>
              <a:t>sambori</a:t>
            </a:r>
            <a:endParaRPr lang="en-US" sz="900" spc="300" dirty="0">
              <a:solidFill>
                <a:schemeClr val="bg1"/>
              </a:solidFill>
              <a:latin typeface="TYPO COMICS Light DEMO" panose="02000500000000000000" pitchFamily="2" charset="0"/>
            </a:endParaRPr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BE14F6E-E67B-4129-8CD6-C54F1CD5C125}"/>
              </a:ext>
            </a:extLst>
          </p:cNvPr>
          <p:cNvGrpSpPr/>
          <p:nvPr/>
        </p:nvGrpSpPr>
        <p:grpSpPr>
          <a:xfrm>
            <a:off x="6200362" y="1577130"/>
            <a:ext cx="1156921" cy="937470"/>
            <a:chOff x="5648626" y="4508831"/>
            <a:chExt cx="825867" cy="669212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B5730F28-06FE-4ECC-956D-951C8B3BDD7D}"/>
                </a:ext>
              </a:extLst>
            </p:cNvPr>
            <p:cNvSpPr/>
            <p:nvPr/>
          </p:nvSpPr>
          <p:spPr>
            <a:xfrm>
              <a:off x="5712270" y="4508831"/>
              <a:ext cx="669212" cy="66921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6" name="Picture 105" descr="A close up of a logo&#10;&#10;Description automatically generated">
              <a:extLst>
                <a:ext uri="{FF2B5EF4-FFF2-40B4-BE49-F238E27FC236}">
                  <a16:creationId xmlns:a16="http://schemas.microsoft.com/office/drawing/2014/main" id="{BE9605F4-DF57-42CA-955A-7A94BC08F51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0137" y="4553310"/>
              <a:ext cx="375670" cy="375670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B18B4547-42EC-4E03-B994-B0B8E180F58E}"/>
                </a:ext>
              </a:extLst>
            </p:cNvPr>
            <p:cNvSpPr txBox="1"/>
            <p:nvPr/>
          </p:nvSpPr>
          <p:spPr>
            <a:xfrm>
              <a:off x="5648626" y="4930529"/>
              <a:ext cx="82586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sz="900" spc="300" dirty="0">
                  <a:solidFill>
                    <a:schemeClr val="bg1"/>
                  </a:solidFill>
                  <a:latin typeface="TYPO COMICS Light DEMO" panose="02000500000000000000" pitchFamily="2" charset="0"/>
                </a:rPr>
                <a:t>sambori</a:t>
              </a:r>
              <a:endParaRPr lang="en-US" sz="900" spc="300" dirty="0">
                <a:solidFill>
                  <a:schemeClr val="bg1"/>
                </a:solidFill>
                <a:latin typeface="TYPO COMICS Light DEMO" panose="02000500000000000000" pitchFamily="2" charset="0"/>
              </a:endParaRPr>
            </a:p>
          </p:txBody>
        </p:sp>
      </p:grpSp>
      <p:pic>
        <p:nvPicPr>
          <p:cNvPr id="86" name="Picture 85" descr="A close up of a logo&#10;&#10;Description automatically generated">
            <a:extLst>
              <a:ext uri="{FF2B5EF4-FFF2-40B4-BE49-F238E27FC236}">
                <a16:creationId xmlns:a16="http://schemas.microsoft.com/office/drawing/2014/main" id="{725EF374-A82A-4034-89F0-21FAE03EF78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0137" y="4553310"/>
            <a:ext cx="375670" cy="375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553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986</TotalTime>
  <Words>211</Words>
  <Application>Microsoft Office PowerPoint</Application>
  <PresentationFormat>Widescreen</PresentationFormat>
  <Paragraphs>75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2" baseType="lpstr">
      <vt:lpstr>Arial</vt:lpstr>
      <vt:lpstr>Bellerose</vt:lpstr>
      <vt:lpstr>Calibri</vt:lpstr>
      <vt:lpstr>Calibri Light</vt:lpstr>
      <vt:lpstr>Clear Sans Thin</vt:lpstr>
      <vt:lpstr>Coldiac Free</vt:lpstr>
      <vt:lpstr>Helvetica</vt:lpstr>
      <vt:lpstr>Josefin Sans</vt:lpstr>
      <vt:lpstr>Melon hunter</vt:lpstr>
      <vt:lpstr>Segoe UI</vt:lpstr>
      <vt:lpstr>Titillium</vt:lpstr>
      <vt:lpstr>TYPO COMICS Light DEMO</vt:lpstr>
      <vt:lpstr>Tema de Office</vt:lpstr>
      <vt:lpstr>PowerPoint Presentation</vt:lpstr>
      <vt:lpstr>PowerPoint Presentation</vt:lpstr>
      <vt:lpstr>Sponsors</vt:lpstr>
      <vt:lpstr>The Protocols</vt:lpstr>
      <vt:lpstr>The Players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17</cp:revision>
  <dcterms:created xsi:type="dcterms:W3CDTF">2018-11-16T16:29:33Z</dcterms:created>
  <dcterms:modified xsi:type="dcterms:W3CDTF">2019-01-21T18:56:16Z</dcterms:modified>
</cp:coreProperties>
</file>